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1"/>
  </p:sldMasterIdLst>
  <p:notesMasterIdLst>
    <p:notesMasterId r:id="rId12"/>
  </p:notesMasterIdLst>
  <p:handoutMasterIdLst>
    <p:handoutMasterId r:id="rId13"/>
  </p:handoutMasterIdLst>
  <p:sldIdLst>
    <p:sldId id="294" r:id="rId2"/>
    <p:sldId id="298" r:id="rId3"/>
    <p:sldId id="320" r:id="rId4"/>
    <p:sldId id="323" r:id="rId5"/>
    <p:sldId id="306" r:id="rId6"/>
    <p:sldId id="321" r:id="rId7"/>
    <p:sldId id="324" r:id="rId8"/>
    <p:sldId id="322" r:id="rId9"/>
    <p:sldId id="325" r:id="rId10"/>
    <p:sldId id="326" r:id="rId11"/>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p:defaultTextStyle>
  <p:extLst>
    <p:ext uri="{EFAFB233-063F-42B5-8137-9DF3F51BA10A}">
      <p15:sldGuideLst xmlns:p15="http://schemas.microsoft.com/office/powerpoint/2012/main">
        <p15:guide id="1" orient="horz" pos="3107">
          <p15:clr>
            <a:srgbClr val="A4A3A4"/>
          </p15:clr>
        </p15:guide>
        <p15:guide id="2" orient="horz" pos="1274">
          <p15:clr>
            <a:srgbClr val="A4A3A4"/>
          </p15:clr>
        </p15:guide>
        <p15:guide id="3" orient="horz" pos="114">
          <p15:clr>
            <a:srgbClr val="A4A3A4"/>
          </p15:clr>
        </p15:guide>
        <p15:guide id="4" orient="horz" pos="2093">
          <p15:clr>
            <a:srgbClr val="A4A3A4"/>
          </p15:clr>
        </p15:guide>
        <p15:guide id="5" orient="horz" pos="453">
          <p15:clr>
            <a:srgbClr val="A4A3A4"/>
          </p15:clr>
        </p15:guide>
        <p15:guide id="6" orient="horz" pos="3001">
          <p15:clr>
            <a:srgbClr val="A4A3A4"/>
          </p15:clr>
        </p15:guide>
        <p15:guide id="7" pos="5616">
          <p15:clr>
            <a:srgbClr val="A4A3A4"/>
          </p15:clr>
        </p15:guide>
        <p15:guide id="8" pos="136">
          <p15:clr>
            <a:srgbClr val="A4A3A4"/>
          </p15:clr>
        </p15:guide>
        <p15:guide id="9" pos="589">
          <p15:clr>
            <a:srgbClr val="A4A3A4"/>
          </p15:clr>
        </p15:guide>
        <p15:guide id="10" pos="4453">
          <p15:clr>
            <a:srgbClr val="A4A3A4"/>
          </p15:clr>
        </p15:guide>
        <p15:guide id="11" pos="5163">
          <p15:clr>
            <a:srgbClr val="A4A3A4"/>
          </p15:clr>
        </p15:guide>
        <p15:guide id="12" pos="46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7D7EB"/>
    <a:srgbClr val="98D7EA"/>
    <a:srgbClr val="98D7EB"/>
    <a:srgbClr val="50504E"/>
    <a:srgbClr val="4E4E4E"/>
    <a:srgbClr val="404040"/>
    <a:srgbClr val="004C97"/>
    <a:srgbClr val="63666A"/>
    <a:srgbClr val="99D6EA"/>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9" autoAdjust="0"/>
    <p:restoredTop sz="94689"/>
  </p:normalViewPr>
  <p:slideViewPr>
    <p:cSldViewPr snapToGrid="0" snapToObjects="1" showGuides="1">
      <p:cViewPr varScale="1">
        <p:scale>
          <a:sx n="131" d="100"/>
          <a:sy n="131" d="100"/>
        </p:scale>
        <p:origin x="192" y="888"/>
      </p:cViewPr>
      <p:guideLst>
        <p:guide orient="horz" pos="3107"/>
        <p:guide orient="horz" pos="1274"/>
        <p:guide orient="horz" pos="114"/>
        <p:guide orient="horz" pos="2093"/>
        <p:guide orient="horz" pos="453"/>
        <p:guide orient="horz" pos="3001"/>
        <p:guide pos="5616"/>
        <p:guide pos="136"/>
        <p:guide pos="589"/>
        <p:guide pos="4453"/>
        <p:guide pos="5163"/>
        <p:guide pos="4632"/>
      </p:guideLst>
    </p:cSldViewPr>
  </p:slideViewPr>
  <p:notesTextViewPr>
    <p:cViewPr>
      <p:scale>
        <a:sx n="100" d="100"/>
        <a:sy n="100" d="100"/>
      </p:scale>
      <p:origin x="0" y="0"/>
    </p:cViewPr>
  </p:notesText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DBB872F3-6144-3148-BC13-C063BA20AE80}" type="datetimeFigureOut">
              <a:rPr lang="en-US"/>
              <a:pPr>
                <a:defRPr/>
              </a:pPr>
              <a:t>12/5/22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0ACDB0ED-0BEE-9846-B9EA-5C7BFF06289F}" type="slidenum">
              <a:rPr lang="en-US"/>
              <a:pPr>
                <a:defRPr/>
              </a:pPr>
              <a:t>‹#›</a:t>
            </a:fld>
            <a:endParaRPr lang="en-US"/>
          </a:p>
        </p:txBody>
      </p:sp>
    </p:spTree>
    <p:extLst>
      <p:ext uri="{BB962C8B-B14F-4D97-AF65-F5344CB8AC3E}">
        <p14:creationId xmlns:p14="http://schemas.microsoft.com/office/powerpoint/2010/main" val="1423164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531CFD29-8380-B24A-89EC-384D8B8A981B}" type="datetimeFigureOut">
              <a:rPr lang="en-US"/>
              <a:pPr>
                <a:defRPr/>
              </a:pPr>
              <a:t>12/5/22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CAD08E57-B576-F641-BEA6-C3D752DF7F66}" type="slidenum">
              <a:rPr lang="en-US"/>
              <a:pPr>
                <a:defRPr/>
              </a:pPr>
              <a:t>‹#›</a:t>
            </a:fld>
            <a:endParaRPr lang="en-US"/>
          </a:p>
        </p:txBody>
      </p:sp>
    </p:spTree>
    <p:extLst>
      <p:ext uri="{BB962C8B-B14F-4D97-AF65-F5344CB8AC3E}">
        <p14:creationId xmlns:p14="http://schemas.microsoft.com/office/powerpoint/2010/main" val="16006400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elvetica"/>
        <a:ea typeface="Geneva"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Tools are built and maintained by the global community: competing priorities and different schedules. </a:t>
            </a:r>
          </a:p>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6</a:t>
            </a:fld>
            <a:endParaRPr lang="en-US"/>
          </a:p>
        </p:txBody>
      </p:sp>
    </p:spTree>
    <p:extLst>
      <p:ext uri="{BB962C8B-B14F-4D97-AF65-F5344CB8AC3E}">
        <p14:creationId xmlns:p14="http://schemas.microsoft.com/office/powerpoint/2010/main" val="121337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Tools are built and maintained by the global community: competing priorities and different schedules. </a:t>
            </a:r>
          </a:p>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7</a:t>
            </a:fld>
            <a:endParaRPr lang="en-US"/>
          </a:p>
        </p:txBody>
      </p:sp>
    </p:spTree>
    <p:extLst>
      <p:ext uri="{BB962C8B-B14F-4D97-AF65-F5344CB8AC3E}">
        <p14:creationId xmlns:p14="http://schemas.microsoft.com/office/powerpoint/2010/main" val="256893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9</a:t>
            </a:fld>
            <a:endParaRPr lang="en-US"/>
          </a:p>
        </p:txBody>
      </p:sp>
    </p:spTree>
    <p:extLst>
      <p:ext uri="{BB962C8B-B14F-4D97-AF65-F5344CB8AC3E}">
        <p14:creationId xmlns:p14="http://schemas.microsoft.com/office/powerpoint/2010/main" val="3187322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descr="14-0218-16D.lr.jpg"/>
          <p:cNvPicPr>
            <a:picLocks noChangeAspect="1"/>
          </p:cNvPicPr>
          <p:nvPr userDrawn="1"/>
        </p:nvPicPr>
        <p:blipFill rotWithShape="1">
          <a:blip r:embed="rId2">
            <a:extLst>
              <a:ext uri="{28A0092B-C50C-407E-A947-70E740481C1C}">
                <a14:useLocalDpi xmlns:a14="http://schemas.microsoft.com/office/drawing/2010/main" val="0"/>
              </a:ext>
            </a:extLst>
          </a:blip>
          <a:srcRect t="29524" b="29524"/>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429344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Bottom: Content &amp;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600" y="719138"/>
            <a:ext cx="3027894" cy="3767007"/>
          </a:xfrm>
          <a:prstGeom prst="rect">
            <a:avLst/>
          </a:prstGeom>
        </p:spPr>
        <p:txBody>
          <a:bodyPr lIns="0" tIns="0" rIns="0" bIns="0"/>
          <a:lstStyle>
            <a:lvl1pPr marL="0" indent="0">
              <a:buNone/>
              <a:defRPr sz="13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sz="half" idx="15"/>
          </p:nvPr>
        </p:nvSpPr>
        <p:spPr>
          <a:xfrm>
            <a:off x="3542715" y="719139"/>
            <a:ext cx="5347605" cy="3767006"/>
          </a:xfrm>
          <a:prstGeom prst="rect">
            <a:avLst/>
          </a:prstGeom>
        </p:spPr>
        <p:txBody>
          <a:bodyPr lIns="0" tIns="0" rIns="0" bIns="0"/>
          <a:lstStyle>
            <a:lvl1pPr marL="230188" marR="0" indent="-230188" algn="l" defTabSz="457200" rtl="0" eaLnBrk="1" fontAlgn="base" latinLnBrk="0" hangingPunct="1">
              <a:lnSpc>
                <a:spcPct val="100000"/>
              </a:lnSpc>
              <a:spcBef>
                <a:spcPts val="984"/>
              </a:spcBef>
              <a:spcAft>
                <a:spcPct val="0"/>
              </a:spcAft>
              <a:buClrTx/>
              <a:buSzTx/>
              <a:buFont typeface="Arial" charset="0"/>
              <a:buChar char="•"/>
              <a:tabLst/>
              <a:defRPr sz="1800">
                <a:solidFill>
                  <a:srgbClr val="505050"/>
                </a:solidFill>
              </a:defRPr>
            </a:lvl1pPr>
            <a:lvl2pPr marL="514350" indent="-230188">
              <a:spcBef>
                <a:spcPts val="984"/>
              </a:spcBef>
              <a:defRPr sz="1600">
                <a:solidFill>
                  <a:srgbClr val="505050"/>
                </a:solidFill>
              </a:defRPr>
            </a:lvl2pPr>
            <a:lvl3pPr marL="806450" indent="-228600">
              <a:spcBef>
                <a:spcPts val="984"/>
              </a:spcBef>
              <a:defRPr sz="1500">
                <a:solidFill>
                  <a:srgbClr val="505050"/>
                </a:solidFill>
              </a:defRPr>
            </a:lvl3pPr>
            <a:lvl4pPr marL="1087438" indent="-228600">
              <a:spcBef>
                <a:spcPts val="984"/>
              </a:spcBef>
              <a:defRPr sz="1400">
                <a:solidFill>
                  <a:srgbClr val="505050"/>
                </a:solidFill>
              </a:defRPr>
            </a:lvl4pPr>
            <a:lvl5pPr marL="1370013" indent="-228600">
              <a:spcBef>
                <a:spcPts val="984"/>
              </a:spcBef>
              <a:buFont typeface="Arial"/>
              <a:buChar char="•"/>
              <a:defRPr sz="1400">
                <a:solidFill>
                  <a:srgbClr val="505050"/>
                </a:solidFill>
              </a:defRPr>
            </a:lvl5pPr>
            <a:lvl6pPr>
              <a:defRPr sz="1800"/>
            </a:lvl6pPr>
            <a:lvl7pPr>
              <a:defRPr sz="1800"/>
            </a:lvl7pPr>
            <a:lvl8pPr>
              <a:defRPr sz="1800"/>
            </a:lvl8pPr>
            <a:lvl9pPr>
              <a:defRPr sz="1800"/>
            </a:lvl9pPr>
          </a:lstStyle>
          <a:p>
            <a:pPr marL="230188" marR="0" lvl="0"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Click to edit Master text styles</a:t>
            </a:r>
          </a:p>
          <a:p>
            <a:pPr marL="230188" marR="0" lvl="1"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Second level</a:t>
            </a:r>
          </a:p>
          <a:p>
            <a:pPr marL="230188" marR="0" lvl="2"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Third level</a:t>
            </a:r>
          </a:p>
          <a:p>
            <a:pPr marL="230188" marR="0" lvl="3"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Fourth level</a:t>
            </a:r>
          </a:p>
          <a:p>
            <a:pPr marL="230188" marR="0" lvl="4"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Fifth level</a:t>
            </a:r>
            <a:endParaRPr lang="en-US" dirty="0"/>
          </a:p>
        </p:txBody>
      </p:sp>
      <p:sp>
        <p:nvSpPr>
          <p:cNvPr id="5" name="Date Placeholder 3"/>
          <p:cNvSpPr>
            <a:spLocks noGrp="1"/>
          </p:cNvSpPr>
          <p:nvPr>
            <p:ph type="dt" sz="half" idx="16"/>
          </p:nvPr>
        </p:nvSpPr>
        <p:spPr>
          <a:xfrm>
            <a:off x="736827" y="4878161"/>
            <a:ext cx="675368" cy="180975"/>
          </a:xfrm>
        </p:spPr>
        <p:txBody>
          <a:bodyPr/>
          <a:lstStyle>
            <a:lvl1pPr>
              <a:defRPr sz="900" smtClean="0"/>
            </a:lvl1pPr>
          </a:lstStyle>
          <a:p>
            <a:pPr>
              <a:defRPr/>
            </a:pPr>
            <a:fld id="{041008A1-83C3-4742-9FA0-8AEBFF13773A}" type="datetime1">
              <a:rPr lang="en-US" smtClean="0"/>
              <a:t>12/5/22</a:t>
            </a:fld>
            <a:endParaRPr lang="en-US" dirty="0"/>
          </a:p>
        </p:txBody>
      </p:sp>
      <p:sp>
        <p:nvSpPr>
          <p:cNvPr id="6" name="Footer Placeholder 4"/>
          <p:cNvSpPr>
            <a:spLocks noGrp="1"/>
          </p:cNvSpPr>
          <p:nvPr>
            <p:ph type="ftr" sz="quarter" idx="17"/>
          </p:nvPr>
        </p:nvSpPr>
        <p:spPr>
          <a:xfrm>
            <a:off x="1530604" y="4878161"/>
            <a:ext cx="6262119" cy="187523"/>
          </a:xfrm>
        </p:spPr>
        <p:txBody>
          <a:bodyPr/>
          <a:lstStyle>
            <a:lvl1pPr>
              <a:defRPr sz="900" dirty="0" smtClean="0"/>
            </a:lvl1pPr>
          </a:lstStyle>
          <a:p>
            <a:pPr>
              <a:defRPr/>
            </a:pPr>
            <a:r>
              <a:rPr lang="en-US"/>
              <a:t>J. Teheran | Token-based AAI at Fermilab</a:t>
            </a:r>
            <a:endParaRPr lang="en-US" b="1"/>
          </a:p>
        </p:txBody>
      </p:sp>
      <p:sp>
        <p:nvSpPr>
          <p:cNvPr id="7" name="Slide Number Placeholder 5"/>
          <p:cNvSpPr>
            <a:spLocks noGrp="1"/>
          </p:cNvSpPr>
          <p:nvPr>
            <p:ph type="sldNum" sz="quarter" idx="18"/>
          </p:nvPr>
        </p:nvSpPr>
        <p:spPr/>
        <p:txBody>
          <a:bodyPr/>
          <a:lstStyle>
            <a:lvl1pPr>
              <a:defRPr sz="900" smtClean="0"/>
            </a:lvl1pPr>
          </a:lstStyle>
          <a:p>
            <a:pPr>
              <a:defRPr/>
            </a:pPr>
            <a:fld id="{979A04A2-726F-2143-A443-7788AF27176E}" type="slidenum">
              <a:rPr lang="en-US" smtClean="0"/>
              <a:pPr>
                <a:defRPr/>
              </a:pPr>
              <a:t>‹#›</a:t>
            </a:fld>
            <a:endParaRPr lang="en-US" dirty="0"/>
          </a:p>
        </p:txBody>
      </p:sp>
      <p:sp>
        <p:nvSpPr>
          <p:cNvPr id="12" name="Title 1"/>
          <p:cNvSpPr>
            <a:spLocks noGrp="1"/>
          </p:cNvSpPr>
          <p:nvPr>
            <p:ph type="title"/>
          </p:nvPr>
        </p:nvSpPr>
        <p:spPr>
          <a:xfrm>
            <a:off x="228600" y="190520"/>
            <a:ext cx="8686800" cy="320908"/>
          </a:xfrm>
          <a:prstGeom prst="rect">
            <a:avLst/>
          </a:prstGeom>
        </p:spPr>
        <p:txBody>
          <a:bodyPr lIns="0" tIns="0" rIns="0" bIns="0" anchor="b" anchorCtr="0"/>
          <a:lstStyle>
            <a:lvl1pPr>
              <a:defRPr sz="2200">
                <a:solidFill>
                  <a:srgbClr val="004C97"/>
                </a:solidFill>
              </a:defRPr>
            </a:lvl1pPr>
          </a:lstStyle>
          <a:p>
            <a:r>
              <a:rPr lang="en-US"/>
              <a:t>Click to edit Master title style</a:t>
            </a:r>
            <a:endParaRPr lang="en-US" dirty="0"/>
          </a:p>
        </p:txBody>
      </p:sp>
      <p:pic>
        <p:nvPicPr>
          <p:cNvPr id="9" name="Picture 8" descr="A picture containing icon&#10;&#10;Description automatically generated">
            <a:extLst>
              <a:ext uri="{FF2B5EF4-FFF2-40B4-BE49-F238E27FC236}">
                <a16:creationId xmlns:a16="http://schemas.microsoft.com/office/drawing/2014/main" id="{8EAC481F-6EA8-8842-9A2B-BC4C4B79ABD0}"/>
              </a:ext>
            </a:extLst>
          </p:cNvPr>
          <p:cNvPicPr>
            <a:picLocks noChangeAspect="1"/>
          </p:cNvPicPr>
          <p:nvPr userDrawn="1"/>
        </p:nvPicPr>
        <p:blipFill>
          <a:blip r:embed="rId2"/>
          <a:stretch>
            <a:fillRect/>
          </a:stretch>
        </p:blipFill>
        <p:spPr>
          <a:xfrm>
            <a:off x="7816531" y="4671986"/>
            <a:ext cx="1108394" cy="199149"/>
          </a:xfrm>
          <a:prstGeom prst="rect">
            <a:avLst/>
          </a:prstGeom>
        </p:spPr>
      </p:pic>
      <p:sp>
        <p:nvSpPr>
          <p:cNvPr id="11" name="Rectangle 10">
            <a:extLst>
              <a:ext uri="{FF2B5EF4-FFF2-40B4-BE49-F238E27FC236}">
                <a16:creationId xmlns:a16="http://schemas.microsoft.com/office/drawing/2014/main" id="{CF7C8AC5-6610-6C44-BBA1-96C0000A5F19}"/>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183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Bottom: Picture &amp; Caption">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224073" y="728664"/>
            <a:ext cx="8686800" cy="2795038"/>
          </a:xfrm>
          <a:prstGeom prst="rect">
            <a:avLst/>
          </a:prstGeom>
        </p:spPr>
        <p:txBody>
          <a:bodyPr lIns="0" tIns="0" rIns="0" bIns="0" rtlCol="0">
            <a:normAutofit/>
          </a:bodyPr>
          <a:lstStyle>
            <a:lvl1pPr marL="0" indent="0">
              <a:buNone/>
              <a:defRPr sz="1300">
                <a:solidFill>
                  <a:srgbClr val="50505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24073" y="3707254"/>
            <a:ext cx="8686800" cy="818444"/>
          </a:xfrm>
          <a:prstGeom prst="rect">
            <a:avLst/>
          </a:prstGeom>
        </p:spPr>
        <p:txBody>
          <a:bodyPr lIns="0" tIns="0" rIns="0" bIns="0"/>
          <a:lstStyle>
            <a:lvl1pPr marL="0" indent="0">
              <a:buNone/>
              <a:defRPr sz="13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4"/>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fld id="{82327A3C-64F9-0A45-B830-126254FBC760}" type="datetime1">
              <a:rPr lang="en-US" smtClean="0"/>
              <a:t>12/5/22</a:t>
            </a:fld>
            <a:endParaRPr lang="en-US" dirty="0"/>
          </a:p>
        </p:txBody>
      </p:sp>
      <p:sp>
        <p:nvSpPr>
          <p:cNvPr id="9" name="Footer Placeholder 4"/>
          <p:cNvSpPr>
            <a:spLocks noGrp="1"/>
          </p:cNvSpPr>
          <p:nvPr>
            <p:ph type="ftr" sz="quarter" idx="3"/>
          </p:nvPr>
        </p:nvSpPr>
        <p:spPr>
          <a:xfrm>
            <a:off x="1530603" y="4878161"/>
            <a:ext cx="6251958"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J. Teheran | Token-based AAI at Fermilab</a:t>
            </a:r>
            <a:endParaRPr lang="en-US" b="1" dirty="0"/>
          </a:p>
        </p:txBody>
      </p:sp>
      <p:sp>
        <p:nvSpPr>
          <p:cNvPr id="11"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2" name="Title 1"/>
          <p:cNvSpPr>
            <a:spLocks noGrp="1"/>
          </p:cNvSpPr>
          <p:nvPr>
            <p:ph type="title"/>
          </p:nvPr>
        </p:nvSpPr>
        <p:spPr>
          <a:xfrm>
            <a:off x="228600" y="188814"/>
            <a:ext cx="8686800" cy="320908"/>
          </a:xfrm>
          <a:prstGeom prst="rect">
            <a:avLst/>
          </a:prstGeom>
        </p:spPr>
        <p:txBody>
          <a:bodyPr lIns="0" tIns="0" rIns="0" bIns="0" anchor="b" anchorCtr="0"/>
          <a:lstStyle>
            <a:lvl1pPr>
              <a:defRPr sz="2200">
                <a:solidFill>
                  <a:srgbClr val="004C97"/>
                </a:solidFill>
              </a:defRPr>
            </a:lvl1pPr>
          </a:lstStyle>
          <a:p>
            <a:r>
              <a:rPr lang="en-US"/>
              <a:t>Click to edit Master title style</a:t>
            </a:r>
            <a:endParaRPr lang="en-US" dirty="0"/>
          </a:p>
        </p:txBody>
      </p:sp>
      <p:pic>
        <p:nvPicPr>
          <p:cNvPr id="13" name="Picture 12" descr="A picture containing icon&#10;&#10;Description automatically generated">
            <a:extLst>
              <a:ext uri="{FF2B5EF4-FFF2-40B4-BE49-F238E27FC236}">
                <a16:creationId xmlns:a16="http://schemas.microsoft.com/office/drawing/2014/main" id="{5C62C411-78B7-E24A-910B-DB22279E203F}"/>
              </a:ext>
            </a:extLst>
          </p:cNvPr>
          <p:cNvPicPr>
            <a:picLocks noChangeAspect="1"/>
          </p:cNvPicPr>
          <p:nvPr userDrawn="1"/>
        </p:nvPicPr>
        <p:blipFill>
          <a:blip r:embed="rId2"/>
          <a:stretch>
            <a:fillRect/>
          </a:stretch>
        </p:blipFill>
        <p:spPr>
          <a:xfrm>
            <a:off x="7816531" y="4671986"/>
            <a:ext cx="1108394" cy="199149"/>
          </a:xfrm>
          <a:prstGeom prst="rect">
            <a:avLst/>
          </a:prstGeom>
        </p:spPr>
      </p:pic>
      <p:sp>
        <p:nvSpPr>
          <p:cNvPr id="15" name="Rectangle 14">
            <a:extLst>
              <a:ext uri="{FF2B5EF4-FFF2-40B4-BE49-F238E27FC236}">
                <a16:creationId xmlns:a16="http://schemas.microsoft.com/office/drawing/2014/main" id="{CA7D9CF0-9F7A-8149-A2E0-1D1F97884E19}"/>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915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36827" y="4878161"/>
            <a:ext cx="675368" cy="180975"/>
          </a:xfrm>
        </p:spPr>
        <p:txBody>
          <a:bodyPr/>
          <a:lstStyle>
            <a:lvl1pPr>
              <a:defRPr sz="900"/>
            </a:lvl1pPr>
          </a:lstStyle>
          <a:p>
            <a:pPr>
              <a:defRPr/>
            </a:pPr>
            <a:fld id="{8A71D41C-F27B-3F4D-872B-69ACF786C1BB}" type="datetime1">
              <a:rPr lang="en-US" smtClean="0"/>
              <a:t>12/5/22</a:t>
            </a:fld>
            <a:endParaRPr lang="en-US" dirty="0"/>
          </a:p>
        </p:txBody>
      </p:sp>
      <p:sp>
        <p:nvSpPr>
          <p:cNvPr id="4" name="Footer Placeholder 3"/>
          <p:cNvSpPr>
            <a:spLocks noGrp="1"/>
          </p:cNvSpPr>
          <p:nvPr>
            <p:ph type="ftr" sz="quarter" idx="11"/>
          </p:nvPr>
        </p:nvSpPr>
        <p:spPr>
          <a:xfrm>
            <a:off x="1530605" y="4878161"/>
            <a:ext cx="6260399" cy="182155"/>
          </a:xfrm>
        </p:spPr>
        <p:txBody>
          <a:bodyPr/>
          <a:lstStyle>
            <a:lvl1pPr>
              <a:defRPr sz="900"/>
            </a:lvl1pPr>
          </a:lstStyle>
          <a:p>
            <a:pPr>
              <a:defRPr/>
            </a:pPr>
            <a:r>
              <a:rPr lang="en-US"/>
              <a:t>J. Teheran | Token-based AAI at Fermilab</a:t>
            </a:r>
            <a:endParaRPr lang="en-US" b="1" dirty="0"/>
          </a:p>
        </p:txBody>
      </p:sp>
      <p:sp>
        <p:nvSpPr>
          <p:cNvPr id="5" name="Slide Number Placeholder 4"/>
          <p:cNvSpPr>
            <a:spLocks noGrp="1"/>
          </p:cNvSpPr>
          <p:nvPr>
            <p:ph type="sldNum" sz="quarter" idx="12"/>
          </p:nvPr>
        </p:nvSpPr>
        <p:spPr/>
        <p:txBody>
          <a:bodyPr/>
          <a:lstStyle>
            <a:lvl1pPr>
              <a:defRPr sz="900"/>
            </a:lvl1pPr>
          </a:lstStyle>
          <a:p>
            <a:pPr>
              <a:defRPr/>
            </a:pPr>
            <a:fld id="{148C009B-CB69-E04A-B9B3-34B26D69E9CF}" type="slidenum">
              <a:rPr lang="en-US" smtClean="0"/>
              <a:pPr>
                <a:defRPr/>
              </a:pPr>
              <a:t>‹#›</a:t>
            </a:fld>
            <a:endParaRPr lang="en-US" dirty="0"/>
          </a:p>
        </p:txBody>
      </p:sp>
      <p:sp>
        <p:nvSpPr>
          <p:cNvPr id="7" name="Picture Placeholder 6"/>
          <p:cNvSpPr>
            <a:spLocks noGrp="1"/>
          </p:cNvSpPr>
          <p:nvPr>
            <p:ph type="pic" sz="quarter" idx="13"/>
          </p:nvPr>
        </p:nvSpPr>
        <p:spPr>
          <a:xfrm>
            <a:off x="222250" y="190501"/>
            <a:ext cx="8675688" cy="4352192"/>
          </a:xfrm>
          <a:prstGeom prst="rect">
            <a:avLst/>
          </a:prstGeom>
        </p:spPr>
        <p:txBody>
          <a:bodyPr vert="horz"/>
          <a:lstStyle>
            <a:lvl1pPr marL="230188" indent="-230188">
              <a:defRPr sz="1400">
                <a:solidFill>
                  <a:srgbClr val="505050"/>
                </a:solidFill>
              </a:defRPr>
            </a:lvl1pPr>
          </a:lstStyle>
          <a:p>
            <a:r>
              <a:rPr lang="en-US"/>
              <a:t>Click icon to add picture</a:t>
            </a:r>
            <a:endParaRPr lang="en-US" dirty="0"/>
          </a:p>
        </p:txBody>
      </p:sp>
      <p:pic>
        <p:nvPicPr>
          <p:cNvPr id="6" name="Picture 5" descr="A picture containing icon&#10;&#10;Description automatically generated">
            <a:extLst>
              <a:ext uri="{FF2B5EF4-FFF2-40B4-BE49-F238E27FC236}">
                <a16:creationId xmlns:a16="http://schemas.microsoft.com/office/drawing/2014/main" id="{CA34DB5F-D82E-A04F-9A90-7E062B9F5CA5}"/>
              </a:ext>
            </a:extLst>
          </p:cNvPr>
          <p:cNvPicPr>
            <a:picLocks noChangeAspect="1"/>
          </p:cNvPicPr>
          <p:nvPr userDrawn="1"/>
        </p:nvPicPr>
        <p:blipFill>
          <a:blip r:embed="rId2"/>
          <a:stretch>
            <a:fillRect/>
          </a:stretch>
        </p:blipFill>
        <p:spPr>
          <a:xfrm>
            <a:off x="7816531" y="4671986"/>
            <a:ext cx="1108394" cy="199149"/>
          </a:xfrm>
          <a:prstGeom prst="rect">
            <a:avLst/>
          </a:prstGeom>
        </p:spPr>
      </p:pic>
      <p:sp>
        <p:nvSpPr>
          <p:cNvPr id="8" name="Rectangle 7">
            <a:extLst>
              <a:ext uri="{FF2B5EF4-FFF2-40B4-BE49-F238E27FC236}">
                <a16:creationId xmlns:a16="http://schemas.microsoft.com/office/drawing/2014/main" id="{BA273D8B-1721-BE4B-B1B9-EA445027C472}"/>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2221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ogo Bottom: Extra Logo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32816E3A-0FCA-E74D-B819-9A08B80D5261}" type="datetime1">
              <a:rPr lang="en-US" smtClean="0"/>
              <a:t>12/5/22</a:t>
            </a:fld>
            <a:endParaRPr lang="en-US" dirty="0"/>
          </a:p>
        </p:txBody>
      </p:sp>
      <p:sp>
        <p:nvSpPr>
          <p:cNvPr id="4" name="Footer Placeholder 3"/>
          <p:cNvSpPr>
            <a:spLocks noGrp="1"/>
          </p:cNvSpPr>
          <p:nvPr>
            <p:ph type="ftr" sz="quarter" idx="11"/>
          </p:nvPr>
        </p:nvSpPr>
        <p:spPr>
          <a:xfrm>
            <a:off x="1530603" y="4878161"/>
            <a:ext cx="6272278" cy="182155"/>
          </a:xfrm>
        </p:spPr>
        <p:txBody>
          <a:bodyPr/>
          <a:lstStyle/>
          <a:p>
            <a:pPr>
              <a:defRPr/>
            </a:pPr>
            <a:r>
              <a:rPr lang="en-US"/>
              <a:t>J. Teheran | Token-based AAI at Fermilab</a:t>
            </a:r>
            <a:endParaRPr lang="en-US" b="1" dirty="0"/>
          </a:p>
        </p:txBody>
      </p:sp>
      <p:sp>
        <p:nvSpPr>
          <p:cNvPr id="5" name="Slide Number Placeholder 4"/>
          <p:cNvSpPr>
            <a:spLocks noGrp="1"/>
          </p:cNvSpPr>
          <p:nvPr>
            <p:ph type="sldNum" sz="quarter" idx="12"/>
          </p:nvPr>
        </p:nvSpPr>
        <p:spPr/>
        <p:txBody>
          <a:bodyPr/>
          <a:lstStyle/>
          <a:p>
            <a:pPr>
              <a:defRPr/>
            </a:pPr>
            <a:fld id="{148C009B-CB69-E04A-B9B3-34B26D69E9CF}" type="slidenum">
              <a:rPr lang="en-US" smtClean="0"/>
              <a:pPr>
                <a:defRPr/>
              </a:pPr>
              <a:t>‹#›</a:t>
            </a:fld>
            <a:endParaRPr lang="en-US" dirty="0"/>
          </a:p>
        </p:txBody>
      </p:sp>
      <p:sp>
        <p:nvSpPr>
          <p:cNvPr id="11" name="Title 1"/>
          <p:cNvSpPr>
            <a:spLocks noGrp="1"/>
          </p:cNvSpPr>
          <p:nvPr>
            <p:ph type="title"/>
          </p:nvPr>
        </p:nvSpPr>
        <p:spPr>
          <a:xfrm>
            <a:off x="228600" y="188814"/>
            <a:ext cx="8686800" cy="320908"/>
          </a:xfrm>
          <a:prstGeom prst="rect">
            <a:avLst/>
          </a:prstGeom>
        </p:spPr>
        <p:txBody>
          <a:bodyPr lIns="0" tIns="0" rIns="0" bIns="0" anchor="b" anchorCtr="0"/>
          <a:lstStyle>
            <a:lvl1pPr>
              <a:defRPr sz="2200">
                <a:solidFill>
                  <a:srgbClr val="004C97"/>
                </a:solidFill>
              </a:defRPr>
            </a:lvl1pPr>
          </a:lstStyle>
          <a:p>
            <a:r>
              <a:rPr lang="en-US"/>
              <a:t>Click to edit Master title style</a:t>
            </a:r>
            <a:endParaRPr lang="en-US" dirty="0"/>
          </a:p>
        </p:txBody>
      </p:sp>
      <p:sp>
        <p:nvSpPr>
          <p:cNvPr id="24" name="Picture Placeholder 14"/>
          <p:cNvSpPr>
            <a:spLocks noGrp="1"/>
          </p:cNvSpPr>
          <p:nvPr>
            <p:ph type="pic" sz="quarter" idx="19"/>
          </p:nvPr>
        </p:nvSpPr>
        <p:spPr>
          <a:xfrm>
            <a:off x="205694"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5" name="Picture Placeholder 14"/>
          <p:cNvSpPr>
            <a:spLocks noGrp="1"/>
          </p:cNvSpPr>
          <p:nvPr>
            <p:ph type="pic" sz="quarter" idx="20"/>
          </p:nvPr>
        </p:nvSpPr>
        <p:spPr>
          <a:xfrm>
            <a:off x="1979425"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6" name="Picture Placeholder 14"/>
          <p:cNvSpPr>
            <a:spLocks noGrp="1"/>
          </p:cNvSpPr>
          <p:nvPr>
            <p:ph type="pic" sz="quarter" idx="21"/>
          </p:nvPr>
        </p:nvSpPr>
        <p:spPr>
          <a:xfrm>
            <a:off x="3753205"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7" name="Picture Placeholder 14"/>
          <p:cNvSpPr>
            <a:spLocks noGrp="1"/>
          </p:cNvSpPr>
          <p:nvPr>
            <p:ph type="pic" sz="quarter" idx="22"/>
          </p:nvPr>
        </p:nvSpPr>
        <p:spPr>
          <a:xfrm>
            <a:off x="5534456"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8" name="Picture Placeholder 14"/>
          <p:cNvSpPr>
            <a:spLocks noGrp="1"/>
          </p:cNvSpPr>
          <p:nvPr>
            <p:ph type="pic" sz="quarter" idx="23"/>
          </p:nvPr>
        </p:nvSpPr>
        <p:spPr>
          <a:xfrm>
            <a:off x="7300765"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9" name="Picture Placeholder 14"/>
          <p:cNvSpPr>
            <a:spLocks noGrp="1"/>
          </p:cNvSpPr>
          <p:nvPr>
            <p:ph type="pic" sz="quarter" idx="14"/>
          </p:nvPr>
        </p:nvSpPr>
        <p:spPr>
          <a:xfrm>
            <a:off x="205694"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0" name="Picture Placeholder 14"/>
          <p:cNvSpPr>
            <a:spLocks noGrp="1"/>
          </p:cNvSpPr>
          <p:nvPr>
            <p:ph type="pic" sz="quarter" idx="15"/>
          </p:nvPr>
        </p:nvSpPr>
        <p:spPr>
          <a:xfrm>
            <a:off x="1979425"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1" name="Picture Placeholder 14"/>
          <p:cNvSpPr>
            <a:spLocks noGrp="1"/>
          </p:cNvSpPr>
          <p:nvPr>
            <p:ph type="pic" sz="quarter" idx="16"/>
          </p:nvPr>
        </p:nvSpPr>
        <p:spPr>
          <a:xfrm>
            <a:off x="3753205"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2" name="Picture Placeholder 14"/>
          <p:cNvSpPr>
            <a:spLocks noGrp="1"/>
          </p:cNvSpPr>
          <p:nvPr>
            <p:ph type="pic" sz="quarter" idx="17"/>
          </p:nvPr>
        </p:nvSpPr>
        <p:spPr>
          <a:xfrm>
            <a:off x="5534456"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3" name="Picture Placeholder 14"/>
          <p:cNvSpPr>
            <a:spLocks noGrp="1"/>
          </p:cNvSpPr>
          <p:nvPr>
            <p:ph type="pic" sz="quarter" idx="18"/>
          </p:nvPr>
        </p:nvSpPr>
        <p:spPr>
          <a:xfrm>
            <a:off x="7300765"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4" name="Picture Placeholder 14"/>
          <p:cNvSpPr>
            <a:spLocks noGrp="1"/>
          </p:cNvSpPr>
          <p:nvPr>
            <p:ph type="pic" sz="quarter" idx="24"/>
          </p:nvPr>
        </p:nvSpPr>
        <p:spPr>
          <a:xfrm>
            <a:off x="205694"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5" name="Picture Placeholder 14"/>
          <p:cNvSpPr>
            <a:spLocks noGrp="1"/>
          </p:cNvSpPr>
          <p:nvPr>
            <p:ph type="pic" sz="quarter" idx="25"/>
          </p:nvPr>
        </p:nvSpPr>
        <p:spPr>
          <a:xfrm>
            <a:off x="1979425"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6" name="Picture Placeholder 14"/>
          <p:cNvSpPr>
            <a:spLocks noGrp="1"/>
          </p:cNvSpPr>
          <p:nvPr>
            <p:ph type="pic" sz="quarter" idx="26"/>
          </p:nvPr>
        </p:nvSpPr>
        <p:spPr>
          <a:xfrm>
            <a:off x="3753205"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7" name="Picture Placeholder 14"/>
          <p:cNvSpPr>
            <a:spLocks noGrp="1"/>
          </p:cNvSpPr>
          <p:nvPr>
            <p:ph type="pic" sz="quarter" idx="27"/>
          </p:nvPr>
        </p:nvSpPr>
        <p:spPr>
          <a:xfrm>
            <a:off x="5534456"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8" name="Picture Placeholder 14"/>
          <p:cNvSpPr>
            <a:spLocks noGrp="1"/>
          </p:cNvSpPr>
          <p:nvPr>
            <p:ph type="pic" sz="quarter" idx="28"/>
          </p:nvPr>
        </p:nvSpPr>
        <p:spPr>
          <a:xfrm>
            <a:off x="7300765"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pic>
        <p:nvPicPr>
          <p:cNvPr id="23" name="Picture 22" descr="A picture containing icon&#10;&#10;Description automatically generated">
            <a:extLst>
              <a:ext uri="{FF2B5EF4-FFF2-40B4-BE49-F238E27FC236}">
                <a16:creationId xmlns:a16="http://schemas.microsoft.com/office/drawing/2014/main" id="{9F7A0E67-CA0E-AE4B-9410-E2429A756B20}"/>
              </a:ext>
            </a:extLst>
          </p:cNvPr>
          <p:cNvPicPr>
            <a:picLocks noChangeAspect="1"/>
          </p:cNvPicPr>
          <p:nvPr userDrawn="1"/>
        </p:nvPicPr>
        <p:blipFill>
          <a:blip r:embed="rId2"/>
          <a:stretch>
            <a:fillRect/>
          </a:stretch>
        </p:blipFill>
        <p:spPr>
          <a:xfrm>
            <a:off x="7816531" y="4671986"/>
            <a:ext cx="1108394" cy="199149"/>
          </a:xfrm>
          <a:prstGeom prst="rect">
            <a:avLst/>
          </a:prstGeom>
        </p:spPr>
      </p:pic>
      <p:sp>
        <p:nvSpPr>
          <p:cNvPr id="39" name="Rectangle 38">
            <a:extLst>
              <a:ext uri="{FF2B5EF4-FFF2-40B4-BE49-F238E27FC236}">
                <a16:creationId xmlns:a16="http://schemas.microsoft.com/office/drawing/2014/main" id="{65FF897D-868E-3049-8124-0434F375E4DD}"/>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016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a:blip r:embed="rId2"/>
          <a:srcRect t="31279" b="31279"/>
          <a:stretch/>
        </p:blipFill>
        <p:spPr>
          <a:xfrm>
            <a:off x="-17762" y="612648"/>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107222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18330" b="40718"/>
          <a:stretch/>
        </p:blipFill>
        <p:spPr>
          <a:xfrm>
            <a:off x="-18288" y="612759"/>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3966611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14644" b="44456"/>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43852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19861" b="39239"/>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346598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42966" b="16134"/>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331751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7" y="3996570"/>
            <a:ext cx="8499231" cy="935794"/>
          </a:xfrm>
          <a:prstGeom prst="rect">
            <a:avLst/>
          </a:prstGeom>
        </p:spPr>
        <p:txBody>
          <a:bodyPr lIns="0" tIns="45720" rIns="0" bIns="45720">
            <a:noAutofit/>
          </a:bodyPr>
          <a:lstStyle>
            <a:lvl1pPr marL="0" indent="0">
              <a:buFontTx/>
              <a:buNone/>
              <a:defRPr sz="16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24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a:blip r:embed="rId2"/>
          <a:srcRect l="29" r="29"/>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a:extLst>
              <a:ext uri="{28A0092B-C50C-407E-A947-70E740481C1C}">
                <a14:useLocalDpi xmlns:a14="http://schemas.microsoft.com/office/drawing/2010/main" val="0"/>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426137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28603" y="728664"/>
            <a:ext cx="8672513" cy="3794522"/>
          </a:xfrm>
          <a:prstGeom prst="rect">
            <a:avLst/>
          </a:prstGeom>
        </p:spPr>
        <p:txBody>
          <a:bodyPr lIns="0" tIns="0" rIns="0" bIns="0"/>
          <a:lstStyle>
            <a:lvl1pPr marL="230188" indent="-230188">
              <a:spcBef>
                <a:spcPts val="984"/>
              </a:spcBef>
              <a:defRPr sz="1800">
                <a:solidFill>
                  <a:srgbClr val="505050"/>
                </a:solidFill>
              </a:defRPr>
            </a:lvl1pPr>
            <a:lvl2pPr marL="282575" marR="0" indent="0" algn="l" defTabSz="457200" rtl="0" eaLnBrk="1" fontAlgn="base" latinLnBrk="0" hangingPunct="1">
              <a:lnSpc>
                <a:spcPct val="100000"/>
              </a:lnSpc>
              <a:spcBef>
                <a:spcPts val="984"/>
              </a:spcBef>
              <a:spcAft>
                <a:spcPct val="0"/>
              </a:spcAft>
              <a:buClrTx/>
              <a:buSzTx/>
              <a:buFont typeface="Arial" charset="0"/>
              <a:buNone/>
              <a:tabLst/>
              <a:defRPr sz="1600">
                <a:solidFill>
                  <a:srgbClr val="505050"/>
                </a:solidFill>
              </a:defRPr>
            </a:lvl2pPr>
            <a:lvl3pPr marL="573087" marR="0" indent="0" algn="l" defTabSz="457200" rtl="0" eaLnBrk="1" fontAlgn="base" latinLnBrk="0" hangingPunct="1">
              <a:lnSpc>
                <a:spcPct val="100000"/>
              </a:lnSpc>
              <a:spcBef>
                <a:spcPts val="984"/>
              </a:spcBef>
              <a:spcAft>
                <a:spcPct val="0"/>
              </a:spcAft>
              <a:buClrTx/>
              <a:buSzTx/>
              <a:buFont typeface="Arial" charset="0"/>
              <a:buNone/>
              <a:tabLst/>
              <a:defRPr sz="1500">
                <a:solidFill>
                  <a:srgbClr val="505050"/>
                </a:solidFill>
              </a:defRPr>
            </a:lvl3pPr>
            <a:lvl4pPr marL="857250" marR="0" indent="0" algn="l" defTabSz="457200" rtl="0" eaLnBrk="1" fontAlgn="base" latinLnBrk="0" hangingPunct="1">
              <a:lnSpc>
                <a:spcPct val="100000"/>
              </a:lnSpc>
              <a:spcBef>
                <a:spcPts val="984"/>
              </a:spcBef>
              <a:spcAft>
                <a:spcPct val="0"/>
              </a:spcAft>
              <a:buClrTx/>
              <a:buSzTx/>
              <a:buFont typeface="Arial" charset="0"/>
              <a:buNone/>
              <a:tabLst/>
              <a:defRPr sz="1400">
                <a:solidFill>
                  <a:srgbClr val="505050"/>
                </a:solidFill>
              </a:defRPr>
            </a:lvl4pPr>
            <a:lvl5pPr marL="1139825" marR="0" indent="0" algn="l" defTabSz="457200" rtl="0" eaLnBrk="1" fontAlgn="base" latinLnBrk="0" hangingPunct="1">
              <a:lnSpc>
                <a:spcPct val="100000"/>
              </a:lnSpc>
              <a:spcBef>
                <a:spcPts val="984"/>
              </a:spcBef>
              <a:spcAft>
                <a:spcPct val="0"/>
              </a:spcAft>
              <a:buClrTx/>
              <a:buSzTx/>
              <a:buFont typeface="Arial"/>
              <a:buNone/>
              <a:tabLst/>
              <a:defRPr sz="1400">
                <a:solidFill>
                  <a:srgbClr val="505050"/>
                </a:solidFill>
              </a:defRPr>
            </a:lvl5pPr>
          </a:lstStyle>
          <a:p>
            <a:pPr lvl="0"/>
            <a:r>
              <a:rPr lang="en-US" dirty="0"/>
              <a:t>Click to edit Master text styles.</a:t>
            </a:r>
          </a:p>
          <a:p>
            <a:pPr marL="512763" marR="0" lvl="1" indent="-230188" algn="l" defTabSz="457200" rtl="0" eaLnBrk="1" fontAlgn="base" latinLnBrk="0" hangingPunct="1">
              <a:lnSpc>
                <a:spcPct val="100000"/>
              </a:lnSpc>
              <a:spcBef>
                <a:spcPts val="984"/>
              </a:spcBef>
              <a:spcAft>
                <a:spcPct val="0"/>
              </a:spcAft>
              <a:buClrTx/>
              <a:buSzTx/>
              <a:buFont typeface="Arial" charset="0"/>
              <a:buChar char="–"/>
              <a:tabLst/>
              <a:defRPr/>
            </a:pPr>
            <a:r>
              <a:rPr lang="en-US" dirty="0"/>
              <a:t>Second level</a:t>
            </a:r>
          </a:p>
          <a:p>
            <a:pPr marL="803275" marR="0" lvl="2" indent="-230188" algn="l" defTabSz="457200" rtl="0" eaLnBrk="1" fontAlgn="base" latinLnBrk="0" hangingPunct="1">
              <a:lnSpc>
                <a:spcPct val="100000"/>
              </a:lnSpc>
              <a:spcBef>
                <a:spcPts val="984"/>
              </a:spcBef>
              <a:spcAft>
                <a:spcPct val="0"/>
              </a:spcAft>
              <a:buClrTx/>
              <a:buSzTx/>
              <a:buFont typeface="Arial" charset="0"/>
              <a:buChar char="•"/>
              <a:tabLst/>
              <a:defRPr/>
            </a:pPr>
            <a:r>
              <a:rPr lang="en-US" dirty="0"/>
              <a:t>Third level</a:t>
            </a:r>
          </a:p>
          <a:p>
            <a:pPr marL="1085850" marR="0" lvl="3" indent="-228600" algn="l" defTabSz="457200" rtl="0" eaLnBrk="1" fontAlgn="base" latinLnBrk="0" hangingPunct="1">
              <a:lnSpc>
                <a:spcPct val="100000"/>
              </a:lnSpc>
              <a:spcBef>
                <a:spcPts val="984"/>
              </a:spcBef>
              <a:spcAft>
                <a:spcPct val="0"/>
              </a:spcAft>
              <a:buClrTx/>
              <a:buSzTx/>
              <a:buFont typeface="Arial" charset="0"/>
              <a:buChar char="–"/>
              <a:tabLst/>
              <a:defRPr/>
            </a:pPr>
            <a:r>
              <a:rPr lang="en-US" dirty="0"/>
              <a:t>Fourth level</a:t>
            </a:r>
          </a:p>
          <a:p>
            <a:pPr marL="1370013" marR="0" lvl="4" indent="-230188" algn="l" defTabSz="457200" rtl="0" eaLnBrk="1" fontAlgn="base" latinLnBrk="0" hangingPunct="1">
              <a:lnSpc>
                <a:spcPct val="100000"/>
              </a:lnSpc>
              <a:spcBef>
                <a:spcPts val="984"/>
              </a:spcBef>
              <a:spcAft>
                <a:spcPct val="0"/>
              </a:spcAft>
              <a:buClrTx/>
              <a:buSzTx/>
              <a:buFont typeface="Arial"/>
              <a:buChar char="•"/>
              <a:tabLst/>
              <a:defRPr/>
            </a:pPr>
            <a:r>
              <a:rPr lang="en-US" dirty="0"/>
              <a:t>Fifth level</a:t>
            </a:r>
          </a:p>
        </p:txBody>
      </p:sp>
      <p:sp>
        <p:nvSpPr>
          <p:cNvPr id="17" name="Title 1"/>
          <p:cNvSpPr>
            <a:spLocks noGrp="1"/>
          </p:cNvSpPr>
          <p:nvPr>
            <p:ph type="title"/>
          </p:nvPr>
        </p:nvSpPr>
        <p:spPr>
          <a:xfrm>
            <a:off x="228600" y="188814"/>
            <a:ext cx="8686800" cy="320908"/>
          </a:xfrm>
          <a:prstGeom prst="rect">
            <a:avLst/>
          </a:prstGeom>
        </p:spPr>
        <p:txBody>
          <a:bodyPr lIns="0" tIns="0" rIns="0" bIns="0" anchor="b" anchorCtr="0"/>
          <a:lstStyle>
            <a:lvl1pPr>
              <a:defRPr sz="2200">
                <a:solidFill>
                  <a:srgbClr val="004C97"/>
                </a:solidFill>
              </a:defRPr>
            </a:lvl1pPr>
          </a:lstStyle>
          <a:p>
            <a:r>
              <a:rPr lang="en-US"/>
              <a:t>Click to edit Master title style</a:t>
            </a:r>
            <a:endParaRPr lang="en-US" dirty="0"/>
          </a:p>
        </p:txBody>
      </p:sp>
      <p:sp>
        <p:nvSpPr>
          <p:cNvPr id="8" name="Date Placeholder 3"/>
          <p:cNvSpPr>
            <a:spLocks noGrp="1"/>
          </p:cNvSpPr>
          <p:nvPr>
            <p:ph type="dt" sz="half" idx="2"/>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fld id="{7A8554EF-104F-B148-9571-6064F6F47837}" type="datetime1">
              <a:rPr lang="en-US" smtClean="0"/>
              <a:t>12/5/22</a:t>
            </a:fld>
            <a:endParaRPr lang="en-US" dirty="0"/>
          </a:p>
        </p:txBody>
      </p:sp>
      <p:sp>
        <p:nvSpPr>
          <p:cNvPr id="9" name="Footer Placeholder 4"/>
          <p:cNvSpPr>
            <a:spLocks noGrp="1"/>
          </p:cNvSpPr>
          <p:nvPr>
            <p:ph type="ftr" sz="quarter" idx="3"/>
          </p:nvPr>
        </p:nvSpPr>
        <p:spPr>
          <a:xfrm>
            <a:off x="1530603" y="4878161"/>
            <a:ext cx="6262118"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J. Teheran | Token-based AAI at Fermilab</a:t>
            </a:r>
            <a:endParaRPr lang="en-US" b="1" dirty="0"/>
          </a:p>
        </p:txBody>
      </p:sp>
      <p:sp>
        <p:nvSpPr>
          <p:cNvPr id="10"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pic>
        <p:nvPicPr>
          <p:cNvPr id="4" name="Picture 3" descr="A picture containing icon&#10;&#10;Description automatically generated">
            <a:extLst>
              <a:ext uri="{FF2B5EF4-FFF2-40B4-BE49-F238E27FC236}">
                <a16:creationId xmlns:a16="http://schemas.microsoft.com/office/drawing/2014/main" id="{AA69CF24-F572-1D4A-841D-0D6930238C04}"/>
              </a:ext>
            </a:extLst>
          </p:cNvPr>
          <p:cNvPicPr>
            <a:picLocks noChangeAspect="1"/>
          </p:cNvPicPr>
          <p:nvPr userDrawn="1"/>
        </p:nvPicPr>
        <p:blipFill>
          <a:blip r:embed="rId2"/>
          <a:stretch>
            <a:fillRect/>
          </a:stretch>
        </p:blipFill>
        <p:spPr>
          <a:xfrm>
            <a:off x="7816531" y="4671986"/>
            <a:ext cx="1108394" cy="199149"/>
          </a:xfrm>
          <a:prstGeom prst="rect">
            <a:avLst/>
          </a:prstGeom>
        </p:spPr>
      </p:pic>
      <p:sp>
        <p:nvSpPr>
          <p:cNvPr id="5" name="Rectangle 4">
            <a:extLst>
              <a:ext uri="{FF2B5EF4-FFF2-40B4-BE49-F238E27FC236}">
                <a16:creationId xmlns:a16="http://schemas.microsoft.com/office/drawing/2014/main" id="{CE809BEC-FF0E-7C47-ACC3-F2E5E0425E29}"/>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922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Bottom: Comparison">
    <p:spTree>
      <p:nvGrpSpPr>
        <p:cNvPr id="1" name=""/>
        <p:cNvGrpSpPr/>
        <p:nvPr/>
      </p:nvGrpSpPr>
      <p:grpSpPr>
        <a:xfrm>
          <a:off x="0" y="0"/>
          <a:ext cx="0" cy="0"/>
          <a:chOff x="0" y="0"/>
          <a:chExt cx="0" cy="0"/>
        </a:xfrm>
      </p:grpSpPr>
      <p:sp>
        <p:nvSpPr>
          <p:cNvPr id="7" name="Content Placeholder 2"/>
          <p:cNvSpPr>
            <a:spLocks noGrp="1"/>
          </p:cNvSpPr>
          <p:nvPr>
            <p:ph sz="half" idx="13"/>
          </p:nvPr>
        </p:nvSpPr>
        <p:spPr>
          <a:xfrm>
            <a:off x="228601" y="728663"/>
            <a:ext cx="4206240" cy="2725341"/>
          </a:xfrm>
          <a:prstGeom prst="rect">
            <a:avLst/>
          </a:prstGeom>
        </p:spPr>
        <p:txBody>
          <a:bodyPr lIns="0" tIns="0" rIns="0" bIns="0"/>
          <a:lstStyle>
            <a:lvl1pPr marL="0" marR="0" indent="0" algn="l" defTabSz="457200" rtl="0" eaLnBrk="1" fontAlgn="base" latinLnBrk="0" hangingPunct="1">
              <a:lnSpc>
                <a:spcPct val="100000"/>
              </a:lnSpc>
              <a:spcBef>
                <a:spcPts val="984"/>
              </a:spcBef>
              <a:spcAft>
                <a:spcPct val="0"/>
              </a:spcAft>
              <a:buClrTx/>
              <a:buSzTx/>
              <a:buFont typeface="Arial" charset="0"/>
              <a:buNone/>
              <a:tabLst/>
              <a:defRPr sz="1800">
                <a:solidFill>
                  <a:srgbClr val="505050"/>
                </a:solidFill>
              </a:defRPr>
            </a:lvl1pPr>
            <a:lvl2pPr marL="512763" indent="-230188">
              <a:spcBef>
                <a:spcPts val="984"/>
              </a:spcBef>
              <a:defRPr sz="1600">
                <a:solidFill>
                  <a:srgbClr val="505050"/>
                </a:solidFill>
              </a:defRPr>
            </a:lvl2pPr>
            <a:lvl3pPr marL="803275" indent="-230188">
              <a:spcBef>
                <a:spcPts val="984"/>
              </a:spcBef>
              <a:defRPr sz="1500">
                <a:solidFill>
                  <a:srgbClr val="505050"/>
                </a:solidFill>
              </a:defRPr>
            </a:lvl3pPr>
            <a:lvl4pPr marL="1085850" indent="-228600">
              <a:spcBef>
                <a:spcPts val="984"/>
              </a:spcBef>
              <a:defRPr sz="1400">
                <a:solidFill>
                  <a:srgbClr val="505050"/>
                </a:solidFill>
              </a:defRPr>
            </a:lvl4pPr>
            <a:lvl5pPr marL="1370013" indent="-230188">
              <a:spcBef>
                <a:spcPts val="984"/>
              </a:spcBef>
              <a:buFont typeface="Arial"/>
              <a:buChar char="•"/>
              <a:defRPr sz="1400">
                <a:solidFill>
                  <a:srgbClr val="505050"/>
                </a:solidFill>
              </a:defRPr>
            </a:lvl5pPr>
            <a:lvl6pPr>
              <a:defRPr sz="1800"/>
            </a:lvl6pPr>
            <a:lvl7pPr>
              <a:defRPr sz="1800"/>
            </a:lvl7pPr>
            <a:lvl8pPr>
              <a:defRPr sz="1800"/>
            </a:lvl8pPr>
            <a:lvl9pPr>
              <a:defRPr sz="1800"/>
            </a:lvl9pPr>
          </a:lstStyle>
          <a:p>
            <a:pPr marL="230188" marR="0" lvl="0"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Click to edit Master text styles</a:t>
            </a:r>
          </a:p>
          <a:p>
            <a:pPr marL="230188" marR="0" lvl="1"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Second level</a:t>
            </a:r>
          </a:p>
          <a:p>
            <a:pPr marL="230188" marR="0" lvl="2"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Third level</a:t>
            </a:r>
          </a:p>
          <a:p>
            <a:pPr marL="230188" marR="0" lvl="3"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Fourth level</a:t>
            </a:r>
          </a:p>
          <a:p>
            <a:pPr marL="230188" marR="0" lvl="4"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Fifth level</a:t>
            </a:r>
            <a:endParaRPr lang="en-US" dirty="0"/>
          </a:p>
        </p:txBody>
      </p:sp>
      <p:sp>
        <p:nvSpPr>
          <p:cNvPr id="8" name="Content Placeholder 2"/>
          <p:cNvSpPr>
            <a:spLocks noGrp="1"/>
          </p:cNvSpPr>
          <p:nvPr>
            <p:ph sz="half" idx="15"/>
          </p:nvPr>
        </p:nvSpPr>
        <p:spPr>
          <a:xfrm>
            <a:off x="4692455" y="728663"/>
            <a:ext cx="4215383" cy="2725341"/>
          </a:xfrm>
          <a:prstGeom prst="rect">
            <a:avLst/>
          </a:prstGeom>
        </p:spPr>
        <p:txBody>
          <a:bodyPr lIns="0" tIns="0" rIns="0" bIns="0"/>
          <a:lstStyle>
            <a:lvl1pPr marL="230188" marR="0" indent="-230188" algn="l" defTabSz="457200" rtl="0" eaLnBrk="1" fontAlgn="base" latinLnBrk="0" hangingPunct="1">
              <a:lnSpc>
                <a:spcPct val="100000"/>
              </a:lnSpc>
              <a:spcBef>
                <a:spcPts val="984"/>
              </a:spcBef>
              <a:spcAft>
                <a:spcPct val="0"/>
              </a:spcAft>
              <a:buClrTx/>
              <a:buSzTx/>
              <a:buFont typeface="Arial" charset="0"/>
              <a:buChar char="•"/>
              <a:tabLst/>
              <a:defRPr sz="1800">
                <a:solidFill>
                  <a:srgbClr val="505050"/>
                </a:solidFill>
              </a:defRPr>
            </a:lvl1pPr>
            <a:lvl2pPr marL="512763" indent="-230188">
              <a:spcBef>
                <a:spcPts val="984"/>
              </a:spcBef>
              <a:defRPr sz="1600">
                <a:solidFill>
                  <a:srgbClr val="505050"/>
                </a:solidFill>
              </a:defRPr>
            </a:lvl2pPr>
            <a:lvl3pPr marL="806450" indent="-228600">
              <a:spcBef>
                <a:spcPts val="984"/>
              </a:spcBef>
              <a:defRPr sz="1500">
                <a:solidFill>
                  <a:srgbClr val="505050"/>
                </a:solidFill>
              </a:defRPr>
            </a:lvl3pPr>
            <a:lvl4pPr marL="1087438" indent="-228600">
              <a:spcBef>
                <a:spcPts val="984"/>
              </a:spcBef>
              <a:defRPr sz="1400">
                <a:solidFill>
                  <a:srgbClr val="505050"/>
                </a:solidFill>
              </a:defRPr>
            </a:lvl4pPr>
            <a:lvl5pPr marL="1370013" indent="-228600">
              <a:spcBef>
                <a:spcPts val="984"/>
              </a:spcBef>
              <a:buFont typeface="Arial"/>
              <a:buChar char="•"/>
              <a:defRPr sz="1400">
                <a:solidFill>
                  <a:srgbClr val="505050"/>
                </a:solidFill>
              </a:defRPr>
            </a:lvl5pPr>
            <a:lvl6pPr>
              <a:defRPr sz="1800"/>
            </a:lvl6pPr>
            <a:lvl7pPr>
              <a:defRPr sz="1800"/>
            </a:lvl7pPr>
            <a:lvl8pPr>
              <a:defRPr sz="1800"/>
            </a:lvl8pPr>
            <a:lvl9pPr>
              <a:defRPr sz="1800"/>
            </a:lvl9pPr>
          </a:lstStyle>
          <a:p>
            <a:pPr marL="230188" marR="0" lvl="0"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Click to edit Master text styles</a:t>
            </a:r>
          </a:p>
          <a:p>
            <a:pPr marL="230188" marR="0" lvl="1"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Second level</a:t>
            </a:r>
          </a:p>
          <a:p>
            <a:pPr marL="230188" marR="0" lvl="2"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Third level</a:t>
            </a:r>
          </a:p>
          <a:p>
            <a:pPr marL="230188" marR="0" lvl="3"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Fourth level</a:t>
            </a:r>
          </a:p>
          <a:p>
            <a:pPr marL="230188" marR="0" lvl="4" indent="-230188" algn="l" defTabSz="457200" rtl="0" eaLnBrk="1" fontAlgn="base" latinLnBrk="0" hangingPunct="1">
              <a:lnSpc>
                <a:spcPct val="100000"/>
              </a:lnSpc>
              <a:spcBef>
                <a:spcPts val="984"/>
              </a:spcBef>
              <a:spcAft>
                <a:spcPct val="0"/>
              </a:spcAft>
              <a:buClrTx/>
              <a:buSzTx/>
              <a:buFont typeface="Arial" charset="0"/>
              <a:buChar char="•"/>
              <a:tabLst/>
              <a:defRPr/>
            </a:pPr>
            <a:r>
              <a:rPr lang="en-US"/>
              <a:t>Fifth level</a:t>
            </a:r>
            <a:endParaRPr lang="en-US" dirty="0"/>
          </a:p>
        </p:txBody>
      </p:sp>
      <p:sp>
        <p:nvSpPr>
          <p:cNvPr id="9" name="Text Placeholder 3"/>
          <p:cNvSpPr>
            <a:spLocks noGrp="1"/>
          </p:cNvSpPr>
          <p:nvPr>
            <p:ph type="body" sz="half" idx="16"/>
          </p:nvPr>
        </p:nvSpPr>
        <p:spPr>
          <a:xfrm>
            <a:off x="229365" y="3573827"/>
            <a:ext cx="4205476" cy="949359"/>
          </a:xfrm>
          <a:prstGeom prst="rect">
            <a:avLst/>
          </a:prstGeom>
        </p:spPr>
        <p:txBody>
          <a:bodyPr lIns="0" tIns="0" rIns="0" bIns="0"/>
          <a:lstStyle>
            <a:lvl1pPr marL="0" indent="0">
              <a:buNone/>
              <a:defRPr sz="13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19"/>
          </p:nvPr>
        </p:nvSpPr>
        <p:spPr>
          <a:xfrm>
            <a:off x="4692452" y="3573827"/>
            <a:ext cx="4206239" cy="949359"/>
          </a:xfrm>
          <a:prstGeom prst="rect">
            <a:avLst/>
          </a:prstGeom>
        </p:spPr>
        <p:txBody>
          <a:bodyPr lIns="0" tIns="0" rIns="0" bIns="0"/>
          <a:lstStyle>
            <a:lvl1pPr marL="0" indent="0">
              <a:buNone/>
              <a:defRPr sz="13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Date Placeholder 3"/>
          <p:cNvSpPr>
            <a:spLocks noGrp="1"/>
          </p:cNvSpPr>
          <p:nvPr>
            <p:ph type="dt" sz="half" idx="2"/>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fld id="{FB004A1D-B576-EA47-A8B0-F78FC8B3EB4C}" type="datetime1">
              <a:rPr lang="en-US" smtClean="0"/>
              <a:t>12/5/22</a:t>
            </a:fld>
            <a:endParaRPr lang="en-US" dirty="0"/>
          </a:p>
        </p:txBody>
      </p:sp>
      <p:sp>
        <p:nvSpPr>
          <p:cNvPr id="12" name="Footer Placeholder 4"/>
          <p:cNvSpPr>
            <a:spLocks noGrp="1"/>
          </p:cNvSpPr>
          <p:nvPr>
            <p:ph type="ftr" sz="quarter" idx="3"/>
          </p:nvPr>
        </p:nvSpPr>
        <p:spPr>
          <a:xfrm>
            <a:off x="1530602" y="4878161"/>
            <a:ext cx="6262118"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J. Teheran | Token-based AAI at Fermilab</a:t>
            </a:r>
            <a:endParaRPr lang="en-US" b="1" dirty="0"/>
          </a:p>
        </p:txBody>
      </p:sp>
      <p:sp>
        <p:nvSpPr>
          <p:cNvPr id="13"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4" name="Title 1"/>
          <p:cNvSpPr>
            <a:spLocks noGrp="1"/>
          </p:cNvSpPr>
          <p:nvPr>
            <p:ph type="title"/>
          </p:nvPr>
        </p:nvSpPr>
        <p:spPr>
          <a:xfrm>
            <a:off x="228600" y="188814"/>
            <a:ext cx="8686800" cy="320908"/>
          </a:xfrm>
          <a:prstGeom prst="rect">
            <a:avLst/>
          </a:prstGeom>
        </p:spPr>
        <p:txBody>
          <a:bodyPr lIns="0" tIns="0" rIns="0" bIns="0" anchor="b" anchorCtr="0"/>
          <a:lstStyle>
            <a:lvl1pPr>
              <a:defRPr sz="2200">
                <a:solidFill>
                  <a:srgbClr val="004C97"/>
                </a:solidFill>
              </a:defRPr>
            </a:lvl1pPr>
          </a:lstStyle>
          <a:p>
            <a:r>
              <a:rPr lang="en-US"/>
              <a:t>Click to edit Master title style</a:t>
            </a:r>
            <a:endParaRPr lang="en-US" dirty="0"/>
          </a:p>
        </p:txBody>
      </p:sp>
      <p:pic>
        <p:nvPicPr>
          <p:cNvPr id="15" name="Picture 14" descr="A picture containing icon&#10;&#10;Description automatically generated">
            <a:extLst>
              <a:ext uri="{FF2B5EF4-FFF2-40B4-BE49-F238E27FC236}">
                <a16:creationId xmlns:a16="http://schemas.microsoft.com/office/drawing/2014/main" id="{D4D081AD-4B52-6F4C-8D4F-511833C98F95}"/>
              </a:ext>
            </a:extLst>
          </p:cNvPr>
          <p:cNvPicPr>
            <a:picLocks noChangeAspect="1"/>
          </p:cNvPicPr>
          <p:nvPr userDrawn="1"/>
        </p:nvPicPr>
        <p:blipFill>
          <a:blip r:embed="rId2"/>
          <a:stretch>
            <a:fillRect/>
          </a:stretch>
        </p:blipFill>
        <p:spPr>
          <a:xfrm>
            <a:off x="7816531" y="4671986"/>
            <a:ext cx="1108394" cy="199149"/>
          </a:xfrm>
          <a:prstGeom prst="rect">
            <a:avLst/>
          </a:prstGeom>
        </p:spPr>
      </p:pic>
      <p:sp>
        <p:nvSpPr>
          <p:cNvPr id="17" name="Rectangle 16">
            <a:extLst>
              <a:ext uri="{FF2B5EF4-FFF2-40B4-BE49-F238E27FC236}">
                <a16:creationId xmlns:a16="http://schemas.microsoft.com/office/drawing/2014/main" id="{69B3E4F6-B022-5F44-B5A5-9E70BD7DAD71}"/>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9580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fld id="{76FCAB8B-BB36-024E-9E55-3353A8680106}" type="datetime1">
              <a:rPr lang="en-US" smtClean="0"/>
              <a:t>12/5/22</a:t>
            </a:fld>
            <a:endParaRPr lang="en-US" dirty="0"/>
          </a:p>
        </p:txBody>
      </p:sp>
      <p:sp>
        <p:nvSpPr>
          <p:cNvPr id="15" name="Footer Placeholder 4"/>
          <p:cNvSpPr>
            <a:spLocks noGrp="1"/>
          </p:cNvSpPr>
          <p:nvPr>
            <p:ph type="ftr" sz="quarter" idx="3"/>
          </p:nvPr>
        </p:nvSpPr>
        <p:spPr>
          <a:xfrm>
            <a:off x="1530605" y="4878161"/>
            <a:ext cx="6260399"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J. Teheran | Token-based AAI at Fermilab</a:t>
            </a:r>
            <a:endParaRPr lang="en-US" b="1" dirty="0"/>
          </a:p>
        </p:txBody>
      </p:sp>
      <p:sp>
        <p:nvSpPr>
          <p:cNvPr id="16"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20" name="Date Placeholder 3"/>
          <p:cNvSpPr txBox="1">
            <a:spLocks/>
          </p:cNvSpPr>
          <p:nvPr/>
        </p:nvSpPr>
        <p:spPr>
          <a:xfrm>
            <a:off x="6450016" y="3358114"/>
            <a:ext cx="1076325" cy="180975"/>
          </a:xfrm>
          <a:prstGeom prst="rect">
            <a:avLst/>
          </a:prstGeom>
        </p:spPr>
        <p:txBody>
          <a:bodyPr/>
          <a:ls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a:lstStyle>
          <a:p>
            <a:endParaRPr lang="en-US" dirty="0"/>
          </a:p>
        </p:txBody>
      </p:sp>
      <p:grpSp>
        <p:nvGrpSpPr>
          <p:cNvPr id="25" name="Group 24"/>
          <p:cNvGrpSpPr>
            <a:grpSpLocks noChangeAspect="1"/>
          </p:cNvGrpSpPr>
          <p:nvPr userDrawn="1"/>
        </p:nvGrpSpPr>
        <p:grpSpPr>
          <a:xfrm>
            <a:off x="215900" y="4670857"/>
            <a:ext cx="8699500" cy="202387"/>
            <a:chOff x="600217" y="6229673"/>
            <a:chExt cx="8297721" cy="257386"/>
          </a:xfrm>
        </p:grpSpPr>
        <p:cxnSp>
          <p:nvCxnSpPr>
            <p:cNvPr id="26" name="Straight Connector 25"/>
            <p:cNvCxnSpPr/>
            <p:nvPr userDrawn="1"/>
          </p:nvCxnSpPr>
          <p:spPr>
            <a:xfrm>
              <a:off x="600217" y="6357936"/>
              <a:ext cx="7190785" cy="0"/>
            </a:xfrm>
            <a:prstGeom prst="line">
              <a:avLst/>
            </a:prstGeom>
            <a:ln w="76200" cmpd="sng">
              <a:solidFill>
                <a:srgbClr val="99D6EA"/>
              </a:solidFill>
            </a:ln>
            <a:effectLst/>
          </p:spPr>
          <p:style>
            <a:lnRef idx="2">
              <a:schemeClr val="accent1"/>
            </a:lnRef>
            <a:fillRef idx="0">
              <a:schemeClr val="accent1"/>
            </a:fillRef>
            <a:effectRef idx="1">
              <a:schemeClr val="accent1"/>
            </a:effectRef>
            <a:fontRef idx="minor">
              <a:schemeClr val="tx1"/>
            </a:fontRef>
          </p:style>
        </p:cxnSp>
        <p:pic>
          <p:nvPicPr>
            <p:cNvPr id="27" name="Picture 6" descr="FermiLogo_RGB_NALBlue.png"/>
            <p:cNvPicPr>
              <a:picLocks/>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53781" y="6229673"/>
              <a:ext cx="1044157" cy="257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119" r:id="rId1"/>
    <p:sldLayoutId id="2147484123" r:id="rId2"/>
    <p:sldLayoutId id="2147484124" r:id="rId3"/>
    <p:sldLayoutId id="2147484125" r:id="rId4"/>
    <p:sldLayoutId id="2147484126" r:id="rId5"/>
    <p:sldLayoutId id="2147484128" r:id="rId6"/>
    <p:sldLayoutId id="2147484127" r:id="rId7"/>
    <p:sldLayoutId id="2147484104" r:id="rId8"/>
    <p:sldLayoutId id="2147484105" r:id="rId9"/>
    <p:sldLayoutId id="2147484120" r:id="rId10"/>
    <p:sldLayoutId id="2147484103" r:id="rId11"/>
    <p:sldLayoutId id="2147484122" r:id="rId12"/>
    <p:sldLayoutId id="2147484116" r:id="rId13"/>
  </p:sldLayoutIdLst>
  <p:hf hdr="0"/>
  <p:txStyles>
    <p:titleStyle>
      <a:lvl1pPr algn="l" defTabSz="457200" rtl="0" eaLnBrk="1" fontAlgn="base" hangingPunct="1">
        <a:spcBef>
          <a:spcPct val="0"/>
        </a:spcBef>
        <a:spcAft>
          <a:spcPct val="0"/>
        </a:spcAft>
        <a:defRPr sz="1700" b="1" kern="1200">
          <a:solidFill>
            <a:srgbClr val="2E5286"/>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kern="1200">
          <a:solidFill>
            <a:srgbClr val="7F7F7F"/>
          </a:solidFill>
          <a:latin typeface="Helvetica"/>
          <a:ea typeface="Geneva"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7F7F7F"/>
          </a:solidFill>
          <a:latin typeface="Helvetica"/>
          <a:ea typeface="ＭＳ Ｐゴシック" charset="0"/>
          <a:cs typeface="ＭＳ Ｐゴシック" charset="0"/>
        </a:defRPr>
      </a:lvl2pPr>
      <a:lvl3pPr marL="1143000" indent="-228600" algn="l" defTabSz="457200" rtl="0" eaLnBrk="1" fontAlgn="base" hangingPunct="1">
        <a:spcBef>
          <a:spcPct val="20000"/>
        </a:spcBef>
        <a:spcAft>
          <a:spcPct val="0"/>
        </a:spcAft>
        <a:buFont typeface="Arial" charset="0"/>
        <a:buChar char="•"/>
        <a:defRPr sz="1400" kern="1200">
          <a:solidFill>
            <a:srgbClr val="7F7F7F"/>
          </a:solidFill>
          <a:latin typeface="Helvetica"/>
          <a:ea typeface="ＭＳ Ｐゴシック" charset="0"/>
          <a:cs typeface="ＭＳ Ｐゴシック" charset="0"/>
        </a:defRPr>
      </a:lvl3pPr>
      <a:lvl4pPr marL="16002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4pPr>
      <a:lvl5pPr marL="20574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jenyteheran/" TargetMode="External"/><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Autofit/>
          </a:bodyPr>
          <a:lstStyle/>
          <a:p>
            <a:r>
              <a:rPr lang="en-US" sz="1800" dirty="0"/>
              <a:t>Token-based AAI at Fermilab</a:t>
            </a:r>
          </a:p>
        </p:txBody>
      </p:sp>
      <p:sp>
        <p:nvSpPr>
          <p:cNvPr id="4" name="Text Placeholder 3"/>
          <p:cNvSpPr>
            <a:spLocks noGrp="1"/>
          </p:cNvSpPr>
          <p:nvPr>
            <p:ph type="body" sz="quarter" idx="10"/>
          </p:nvPr>
        </p:nvSpPr>
        <p:spPr>
          <a:xfrm>
            <a:off x="393964" y="3849336"/>
            <a:ext cx="8499231" cy="935794"/>
          </a:xfrm>
        </p:spPr>
        <p:txBody>
          <a:bodyPr/>
          <a:lstStyle/>
          <a:p>
            <a:r>
              <a:rPr lang="en-US" sz="1400" dirty="0"/>
              <a:t>Jeny Teheran	</a:t>
            </a:r>
          </a:p>
          <a:p>
            <a:r>
              <a:rPr lang="en-US" sz="1400" dirty="0"/>
              <a:t>Internet2 Technology Exchange 2022</a:t>
            </a:r>
          </a:p>
          <a:p>
            <a:r>
              <a:rPr lang="en-US" sz="1400" dirty="0"/>
              <a:t>6 Dec 2022</a:t>
            </a:r>
          </a:p>
        </p:txBody>
      </p:sp>
    </p:spTree>
    <p:extLst>
      <p:ext uri="{BB962C8B-B14F-4D97-AF65-F5344CB8AC3E}">
        <p14:creationId xmlns:p14="http://schemas.microsoft.com/office/powerpoint/2010/main" val="198959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miling in front of a flowering tree&#10;&#10;Description automatically generated with medium confidence">
            <a:extLst>
              <a:ext uri="{FF2B5EF4-FFF2-40B4-BE49-F238E27FC236}">
                <a16:creationId xmlns:a16="http://schemas.microsoft.com/office/drawing/2014/main" id="{D8EACDCA-C88C-15B3-C766-2D238AEDF3AC}"/>
              </a:ext>
            </a:extLst>
          </p:cNvPr>
          <p:cNvPicPr>
            <a:picLocks noChangeAspect="1"/>
          </p:cNvPicPr>
          <p:nvPr/>
        </p:nvPicPr>
        <p:blipFill>
          <a:blip r:embed="rId2"/>
          <a:stretch>
            <a:fillRect/>
          </a:stretch>
        </p:blipFill>
        <p:spPr>
          <a:xfrm>
            <a:off x="1665975" y="3202059"/>
            <a:ext cx="1424701" cy="1340444"/>
          </a:xfrm>
          <a:prstGeom prst="rect">
            <a:avLst/>
          </a:prstGeom>
        </p:spPr>
      </p:pic>
      <p:sp>
        <p:nvSpPr>
          <p:cNvPr id="14" name="TextBox 13">
            <a:extLst>
              <a:ext uri="{FF2B5EF4-FFF2-40B4-BE49-F238E27FC236}">
                <a16:creationId xmlns:a16="http://schemas.microsoft.com/office/drawing/2014/main" id="{F1EB065D-2497-8A22-2FBB-E61B4384F85B}"/>
              </a:ext>
            </a:extLst>
          </p:cNvPr>
          <p:cNvSpPr txBox="1"/>
          <p:nvPr/>
        </p:nvSpPr>
        <p:spPr>
          <a:xfrm>
            <a:off x="3170904" y="4132456"/>
            <a:ext cx="4653116" cy="400110"/>
          </a:xfrm>
          <a:prstGeom prst="rect">
            <a:avLst/>
          </a:prstGeom>
          <a:noFill/>
        </p:spPr>
        <p:txBody>
          <a:bodyPr wrap="square">
            <a:spAutoFit/>
          </a:bodyPr>
          <a:lstStyle/>
          <a:p>
            <a:r>
              <a:rPr lang="en-US" sz="2000" dirty="0">
                <a:latin typeface="Speak Pro" panose="020B0504020101020102" pitchFamily="34" charset="0"/>
                <a:hlinkClick r:id="rId3"/>
              </a:rPr>
              <a:t>https://www.linkedin.com/in/jenyteheran/</a:t>
            </a:r>
            <a:endParaRPr lang="en-US" sz="2000" dirty="0">
              <a:latin typeface="Speak Pro" panose="020B0504020101020102" pitchFamily="34" charset="0"/>
            </a:endParaRPr>
          </a:p>
        </p:txBody>
      </p:sp>
      <p:sp>
        <p:nvSpPr>
          <p:cNvPr id="15" name="TextBox 14">
            <a:extLst>
              <a:ext uri="{FF2B5EF4-FFF2-40B4-BE49-F238E27FC236}">
                <a16:creationId xmlns:a16="http://schemas.microsoft.com/office/drawing/2014/main" id="{A7F76CC6-2BE9-4A95-CA9A-3EC62C44F922}"/>
              </a:ext>
            </a:extLst>
          </p:cNvPr>
          <p:cNvSpPr txBox="1"/>
          <p:nvPr/>
        </p:nvSpPr>
        <p:spPr>
          <a:xfrm>
            <a:off x="3170903" y="3789769"/>
            <a:ext cx="2687723" cy="400110"/>
          </a:xfrm>
          <a:prstGeom prst="rect">
            <a:avLst/>
          </a:prstGeom>
          <a:noFill/>
        </p:spPr>
        <p:txBody>
          <a:bodyPr wrap="none" rtlCol="0">
            <a:spAutoFit/>
          </a:bodyPr>
          <a:lstStyle/>
          <a:p>
            <a:r>
              <a:rPr lang="en-US" sz="2000" dirty="0">
                <a:latin typeface="Speak Pro" panose="020B0504020101020102" pitchFamily="34" charset="0"/>
              </a:rPr>
              <a:t>Email: </a:t>
            </a:r>
            <a:r>
              <a:rPr lang="en-US" sz="2000" dirty="0" err="1">
                <a:latin typeface="Speak Pro" panose="020B0504020101020102" pitchFamily="34" charset="0"/>
              </a:rPr>
              <a:t>jteheran@fnal.gov</a:t>
            </a:r>
            <a:endParaRPr lang="en-US" sz="2000" dirty="0">
              <a:latin typeface="Speak Pro" panose="020B0504020101020102" pitchFamily="34" charset="0"/>
            </a:endParaRPr>
          </a:p>
        </p:txBody>
      </p:sp>
      <p:sp>
        <p:nvSpPr>
          <p:cNvPr id="16" name="TextBox 15">
            <a:extLst>
              <a:ext uri="{FF2B5EF4-FFF2-40B4-BE49-F238E27FC236}">
                <a16:creationId xmlns:a16="http://schemas.microsoft.com/office/drawing/2014/main" id="{5D6CACAB-8466-99FD-4706-5455B3FDDE2A}"/>
              </a:ext>
            </a:extLst>
          </p:cNvPr>
          <p:cNvSpPr txBox="1"/>
          <p:nvPr/>
        </p:nvSpPr>
        <p:spPr>
          <a:xfrm>
            <a:off x="3170903" y="3252444"/>
            <a:ext cx="4086696" cy="400110"/>
          </a:xfrm>
          <a:prstGeom prst="rect">
            <a:avLst/>
          </a:prstGeom>
          <a:noFill/>
        </p:spPr>
        <p:txBody>
          <a:bodyPr wrap="none" rtlCol="0">
            <a:spAutoFit/>
          </a:bodyPr>
          <a:lstStyle/>
          <a:p>
            <a:r>
              <a:rPr lang="en-US" sz="2000" b="1" dirty="0">
                <a:latin typeface="Speak Pro" panose="020B0504020101020102" pitchFamily="34" charset="0"/>
              </a:rPr>
              <a:t>Jeny Teheran, Cybersecurity Architect</a:t>
            </a:r>
          </a:p>
        </p:txBody>
      </p:sp>
      <p:sp>
        <p:nvSpPr>
          <p:cNvPr id="19" name="Oval 18">
            <a:extLst>
              <a:ext uri="{FF2B5EF4-FFF2-40B4-BE49-F238E27FC236}">
                <a16:creationId xmlns:a16="http://schemas.microsoft.com/office/drawing/2014/main" id="{FF631EC4-6917-9C14-154E-AFCB5FBB4473}"/>
              </a:ext>
            </a:extLst>
          </p:cNvPr>
          <p:cNvSpPr>
            <a:spLocks noChangeAspect="1"/>
          </p:cNvSpPr>
          <p:nvPr/>
        </p:nvSpPr>
        <p:spPr>
          <a:xfrm>
            <a:off x="4165741" y="221589"/>
            <a:ext cx="640080" cy="64008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latin typeface="Speak Pro" panose="020B0504020101020102" pitchFamily="34" charset="0"/>
              </a:rPr>
              <a:t>1</a:t>
            </a:r>
          </a:p>
        </p:txBody>
      </p:sp>
      <p:sp>
        <p:nvSpPr>
          <p:cNvPr id="20" name="Oval 19">
            <a:extLst>
              <a:ext uri="{FF2B5EF4-FFF2-40B4-BE49-F238E27FC236}">
                <a16:creationId xmlns:a16="http://schemas.microsoft.com/office/drawing/2014/main" id="{F8788C6F-7FF2-6BDB-808E-5E72D7120010}"/>
              </a:ext>
            </a:extLst>
          </p:cNvPr>
          <p:cNvSpPr>
            <a:spLocks noChangeAspect="1"/>
          </p:cNvSpPr>
          <p:nvPr/>
        </p:nvSpPr>
        <p:spPr>
          <a:xfrm>
            <a:off x="4165741" y="1136981"/>
            <a:ext cx="640080" cy="64008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latin typeface="Speak Pro" panose="020B0504020101020102" pitchFamily="34" charset="0"/>
              </a:rPr>
              <a:t>2</a:t>
            </a:r>
          </a:p>
        </p:txBody>
      </p:sp>
      <p:sp>
        <p:nvSpPr>
          <p:cNvPr id="21" name="Oval 20">
            <a:extLst>
              <a:ext uri="{FF2B5EF4-FFF2-40B4-BE49-F238E27FC236}">
                <a16:creationId xmlns:a16="http://schemas.microsoft.com/office/drawing/2014/main" id="{AD8A87F8-951E-DFEB-2B81-78CB595420F5}"/>
              </a:ext>
            </a:extLst>
          </p:cNvPr>
          <p:cNvSpPr>
            <a:spLocks noChangeAspect="1"/>
          </p:cNvSpPr>
          <p:nvPr/>
        </p:nvSpPr>
        <p:spPr>
          <a:xfrm>
            <a:off x="4165741" y="2052373"/>
            <a:ext cx="640080" cy="64008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latin typeface="Speak Pro" panose="020B0504020101020102" pitchFamily="34" charset="0"/>
              </a:rPr>
              <a:t>3</a:t>
            </a:r>
          </a:p>
        </p:txBody>
      </p:sp>
      <p:sp>
        <p:nvSpPr>
          <p:cNvPr id="25" name="Rectangle 24">
            <a:extLst>
              <a:ext uri="{FF2B5EF4-FFF2-40B4-BE49-F238E27FC236}">
                <a16:creationId xmlns:a16="http://schemas.microsoft.com/office/drawing/2014/main" id="{C5A39D5C-1639-EC80-00E2-6E4C71B56B94}"/>
              </a:ext>
            </a:extLst>
          </p:cNvPr>
          <p:cNvSpPr/>
          <p:nvPr/>
        </p:nvSpPr>
        <p:spPr>
          <a:xfrm>
            <a:off x="136187" y="1147230"/>
            <a:ext cx="3939702" cy="1158225"/>
          </a:xfrm>
          <a:prstGeom prst="rect">
            <a:avLst/>
          </a:prstGeom>
          <a:solidFill>
            <a:schemeClr val="tx1">
              <a:alpha val="1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r"/>
            <a:r>
              <a:rPr lang="en-US" sz="1800" dirty="0">
                <a:solidFill>
                  <a:srgbClr val="505050"/>
                </a:solidFill>
                <a:latin typeface="Helvetica"/>
              </a:rPr>
              <a:t>Our community of experts (WGs, committees, taskforces) is our main advantage.</a:t>
            </a:r>
          </a:p>
        </p:txBody>
      </p:sp>
      <p:sp>
        <p:nvSpPr>
          <p:cNvPr id="26" name="Rectangle 25">
            <a:extLst>
              <a:ext uri="{FF2B5EF4-FFF2-40B4-BE49-F238E27FC236}">
                <a16:creationId xmlns:a16="http://schemas.microsoft.com/office/drawing/2014/main" id="{9C1D9206-4AB5-74A6-3034-5FB7A3ADFD2E}"/>
              </a:ext>
            </a:extLst>
          </p:cNvPr>
          <p:cNvSpPr/>
          <p:nvPr/>
        </p:nvSpPr>
        <p:spPr>
          <a:xfrm>
            <a:off x="4895673" y="92278"/>
            <a:ext cx="3862114" cy="861343"/>
          </a:xfrm>
          <a:prstGeom prst="rect">
            <a:avLst/>
          </a:prstGeom>
          <a:solidFill>
            <a:schemeClr val="tx1">
              <a:alpha val="1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r>
              <a:rPr lang="en-US" sz="1800" dirty="0">
                <a:solidFill>
                  <a:srgbClr val="505050"/>
                </a:solidFill>
                <a:latin typeface="Helvetica"/>
              </a:rPr>
              <a:t>User experience remains a priority: convenient access is key to enable science</a:t>
            </a:r>
          </a:p>
        </p:txBody>
      </p:sp>
      <p:sp>
        <p:nvSpPr>
          <p:cNvPr id="27" name="Rectangle 26">
            <a:extLst>
              <a:ext uri="{FF2B5EF4-FFF2-40B4-BE49-F238E27FC236}">
                <a16:creationId xmlns:a16="http://schemas.microsoft.com/office/drawing/2014/main" id="{9BC65EF9-3259-462E-7002-B4866F4E3C89}"/>
              </a:ext>
            </a:extLst>
          </p:cNvPr>
          <p:cNvSpPr/>
          <p:nvPr/>
        </p:nvSpPr>
        <p:spPr>
          <a:xfrm>
            <a:off x="4895673" y="2045506"/>
            <a:ext cx="3862114" cy="861343"/>
          </a:xfrm>
          <a:prstGeom prst="rect">
            <a:avLst/>
          </a:prstGeom>
          <a:solidFill>
            <a:schemeClr val="tx1">
              <a:alpha val="1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r>
              <a:rPr lang="en-US" sz="1800" dirty="0">
                <a:solidFill>
                  <a:srgbClr val="505050"/>
                </a:solidFill>
                <a:latin typeface="Helvetica"/>
              </a:rPr>
              <a:t>Our cybersecurity landscape changes and so should we. </a:t>
            </a:r>
          </a:p>
        </p:txBody>
      </p:sp>
    </p:spTree>
    <p:extLst>
      <p:ext uri="{BB962C8B-B14F-4D97-AF65-F5344CB8AC3E}">
        <p14:creationId xmlns:p14="http://schemas.microsoft.com/office/powerpoint/2010/main" val="66677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25ABDF-C1CC-6D48-A7E8-A24D8419DB66}"/>
              </a:ext>
            </a:extLst>
          </p:cNvPr>
          <p:cNvSpPr>
            <a:spLocks noGrp="1"/>
          </p:cNvSpPr>
          <p:nvPr>
            <p:ph idx="1"/>
          </p:nvPr>
        </p:nvSpPr>
        <p:spPr/>
        <p:txBody>
          <a:bodyPr/>
          <a:lstStyle/>
          <a:p>
            <a:r>
              <a:rPr lang="en-US" dirty="0"/>
              <a:t>Fermilab provides shared scientific services for multiple VOs:</a:t>
            </a:r>
          </a:p>
          <a:p>
            <a:pPr marL="568325" lvl="1" indent="-285750">
              <a:buFont typeface="Arial" panose="020B0604020202020204" pitchFamily="34" charset="0"/>
              <a:buChar char="•"/>
            </a:pPr>
            <a:r>
              <a:rPr lang="en-US" dirty="0"/>
              <a:t>Largest T1 for CMS in the US</a:t>
            </a:r>
          </a:p>
          <a:p>
            <a:pPr marL="568325" lvl="1" indent="-285750">
              <a:buFont typeface="Arial" panose="020B0604020202020204" pitchFamily="34" charset="0"/>
              <a:buChar char="•"/>
            </a:pPr>
            <a:r>
              <a:rPr lang="en-US" dirty="0"/>
              <a:t>Non-LHC, small VOs such as </a:t>
            </a:r>
            <a:r>
              <a:rPr lang="en-US" dirty="0" err="1"/>
              <a:t>NOvA</a:t>
            </a:r>
            <a:r>
              <a:rPr lang="en-US" dirty="0"/>
              <a:t>, Muon g-2 (neutrino experiments).</a:t>
            </a:r>
          </a:p>
          <a:p>
            <a:pPr marL="568325" lvl="1" indent="-285750">
              <a:buFont typeface="Arial" panose="020B0604020202020204" pitchFamily="34" charset="0"/>
              <a:buChar char="•"/>
            </a:pPr>
            <a:r>
              <a:rPr lang="en-US" dirty="0"/>
              <a:t>Larger VOS and international collaborations like DUNE: Deep Underground Neutrino Experiment.</a:t>
            </a:r>
          </a:p>
          <a:p>
            <a:r>
              <a:rPr lang="en-US" dirty="0"/>
              <a:t>Our environment for scientific services and tools is command-line oriented.</a:t>
            </a:r>
          </a:p>
          <a:p>
            <a:r>
              <a:rPr lang="en-US" dirty="0"/>
              <a:t>Goal </a:t>
            </a:r>
            <a:r>
              <a:rPr lang="en-US" dirty="0">
                <a:sym typeface="Wingdings" pitchFamily="2" charset="2"/>
              </a:rPr>
              <a:t></a:t>
            </a:r>
            <a:r>
              <a:rPr lang="en-US" dirty="0"/>
              <a:t> Align our authentication and authorization infrastructure with current technologies: </a:t>
            </a:r>
          </a:p>
          <a:p>
            <a:pPr marL="568325" lvl="1" indent="-285750">
              <a:buFont typeface="Arial" panose="020B0604020202020204" pitchFamily="34" charset="0"/>
              <a:buChar char="•"/>
            </a:pPr>
            <a:r>
              <a:rPr lang="en-US" dirty="0"/>
              <a:t>Reduce complexity on the authentication infrastructure by moving away from X.509 user certificates towards industry-standard technologies such as OAuth, OIDC and JWT.</a:t>
            </a:r>
          </a:p>
          <a:p>
            <a:pPr marL="568325" lvl="1" indent="-285750">
              <a:buFont typeface="Arial" panose="020B0604020202020204" pitchFamily="34" charset="0"/>
              <a:buChar char="•"/>
            </a:pPr>
            <a:r>
              <a:rPr lang="en-US" dirty="0"/>
              <a:t>Guarantee interoperability for international collaborations moving towards token-based AAI, such as CMS.</a:t>
            </a:r>
          </a:p>
          <a:p>
            <a:endParaRPr lang="en-US" dirty="0"/>
          </a:p>
          <a:p>
            <a:endParaRPr lang="en-US" dirty="0"/>
          </a:p>
        </p:txBody>
      </p:sp>
      <p:sp>
        <p:nvSpPr>
          <p:cNvPr id="3" name="Title 2">
            <a:extLst>
              <a:ext uri="{FF2B5EF4-FFF2-40B4-BE49-F238E27FC236}">
                <a16:creationId xmlns:a16="http://schemas.microsoft.com/office/drawing/2014/main" id="{5CE92B76-664F-5643-8459-0208B45C102F}"/>
              </a:ext>
            </a:extLst>
          </p:cNvPr>
          <p:cNvSpPr>
            <a:spLocks noGrp="1"/>
          </p:cNvSpPr>
          <p:nvPr>
            <p:ph type="title"/>
          </p:nvPr>
        </p:nvSpPr>
        <p:spPr/>
        <p:txBody>
          <a:bodyPr/>
          <a:lstStyle/>
          <a:p>
            <a:r>
              <a:rPr lang="en-US" dirty="0"/>
              <a:t>Context</a:t>
            </a:r>
          </a:p>
        </p:txBody>
      </p:sp>
      <p:sp>
        <p:nvSpPr>
          <p:cNvPr id="4" name="Date Placeholder 3">
            <a:extLst>
              <a:ext uri="{FF2B5EF4-FFF2-40B4-BE49-F238E27FC236}">
                <a16:creationId xmlns:a16="http://schemas.microsoft.com/office/drawing/2014/main" id="{01205F39-83A3-BC41-8290-DA7C4CEC6038}"/>
              </a:ext>
            </a:extLst>
          </p:cNvPr>
          <p:cNvSpPr>
            <a:spLocks noGrp="1"/>
          </p:cNvSpPr>
          <p:nvPr>
            <p:ph type="dt" sz="half" idx="2"/>
          </p:nvPr>
        </p:nvSpPr>
        <p:spPr/>
        <p:txBody>
          <a:bodyPr/>
          <a:lstStyle/>
          <a:p>
            <a:pPr>
              <a:defRPr/>
            </a:pPr>
            <a:fld id="{E1383FD5-75DC-0843-8952-CACAD4AF4AE5}" type="datetime1">
              <a:rPr lang="en-US" smtClean="0"/>
              <a:t>12/5/22</a:t>
            </a:fld>
            <a:endParaRPr lang="en-US" dirty="0"/>
          </a:p>
        </p:txBody>
      </p:sp>
      <p:sp>
        <p:nvSpPr>
          <p:cNvPr id="5" name="Footer Placeholder 4">
            <a:extLst>
              <a:ext uri="{FF2B5EF4-FFF2-40B4-BE49-F238E27FC236}">
                <a16:creationId xmlns:a16="http://schemas.microsoft.com/office/drawing/2014/main" id="{6FACB257-80B2-574A-9199-746F9D742A1F}"/>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471781C9-56DC-2D49-B8FA-1A0051B4040C}"/>
              </a:ext>
            </a:extLst>
          </p:cNvPr>
          <p:cNvSpPr>
            <a:spLocks noGrp="1"/>
          </p:cNvSpPr>
          <p:nvPr>
            <p:ph type="sldNum" sz="quarter" idx="4"/>
          </p:nvPr>
        </p:nvSpPr>
        <p:spPr/>
        <p:txBody>
          <a:bodyPr/>
          <a:lstStyle/>
          <a:p>
            <a:pPr>
              <a:defRPr/>
            </a:pPr>
            <a:fld id="{148C009B-CB69-E04A-B9B3-34B26D69E9CF}" type="slidenum">
              <a:rPr lang="en-US" smtClean="0"/>
              <a:pPr>
                <a:defRPr/>
              </a:pPr>
              <a:t>2</a:t>
            </a:fld>
            <a:endParaRPr lang="en-US" dirty="0"/>
          </a:p>
        </p:txBody>
      </p:sp>
    </p:spTree>
    <p:extLst>
      <p:ext uri="{BB962C8B-B14F-4D97-AF65-F5344CB8AC3E}">
        <p14:creationId xmlns:p14="http://schemas.microsoft.com/office/powerpoint/2010/main" val="134202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7A810-C1C6-D07E-42FB-61730383DEC9}"/>
              </a:ext>
            </a:extLst>
          </p:cNvPr>
          <p:cNvSpPr>
            <a:spLocks noGrp="1"/>
          </p:cNvSpPr>
          <p:nvPr>
            <p:ph type="title"/>
          </p:nvPr>
        </p:nvSpPr>
        <p:spPr/>
        <p:txBody>
          <a:bodyPr/>
          <a:lstStyle/>
          <a:p>
            <a:r>
              <a:rPr lang="en-US" dirty="0"/>
              <a:t>Transitioning to tokens: current infrastructure</a:t>
            </a:r>
          </a:p>
        </p:txBody>
      </p:sp>
      <p:sp>
        <p:nvSpPr>
          <p:cNvPr id="4" name="Date Placeholder 3">
            <a:extLst>
              <a:ext uri="{FF2B5EF4-FFF2-40B4-BE49-F238E27FC236}">
                <a16:creationId xmlns:a16="http://schemas.microsoft.com/office/drawing/2014/main" id="{3C5A38AB-8C40-8260-94AB-5E55A7B619D8}"/>
              </a:ext>
            </a:extLst>
          </p:cNvPr>
          <p:cNvSpPr>
            <a:spLocks noGrp="1"/>
          </p:cNvSpPr>
          <p:nvPr>
            <p:ph type="dt" sz="half" idx="2"/>
          </p:nvPr>
        </p:nvSpPr>
        <p:spPr/>
        <p:txBody>
          <a:bodyPr/>
          <a:lstStyle/>
          <a:p>
            <a:pPr>
              <a:defRPr/>
            </a:pPr>
            <a:fld id="{4135B3A9-492E-4548-96FD-C9A87924FCA7}" type="datetime1">
              <a:rPr lang="en-US" smtClean="0"/>
              <a:t>12/5/22</a:t>
            </a:fld>
            <a:endParaRPr lang="en-US" dirty="0"/>
          </a:p>
        </p:txBody>
      </p:sp>
      <p:sp>
        <p:nvSpPr>
          <p:cNvPr id="5" name="Footer Placeholder 4">
            <a:extLst>
              <a:ext uri="{FF2B5EF4-FFF2-40B4-BE49-F238E27FC236}">
                <a16:creationId xmlns:a16="http://schemas.microsoft.com/office/drawing/2014/main" id="{6862E914-5621-F998-7F65-4D48B9F9F184}"/>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2940F681-8888-964F-EC2F-1655F87A88E9}"/>
              </a:ext>
            </a:extLst>
          </p:cNvPr>
          <p:cNvSpPr>
            <a:spLocks noGrp="1"/>
          </p:cNvSpPr>
          <p:nvPr>
            <p:ph type="sldNum" sz="quarter" idx="4"/>
          </p:nvPr>
        </p:nvSpPr>
        <p:spPr/>
        <p:txBody>
          <a:bodyPr/>
          <a:lstStyle/>
          <a:p>
            <a:pPr>
              <a:defRPr/>
            </a:pPr>
            <a:fld id="{148C009B-CB69-E04A-B9B3-34B26D69E9CF}" type="slidenum">
              <a:rPr lang="en-US" smtClean="0"/>
              <a:pPr>
                <a:defRPr/>
              </a:pPr>
              <a:t>3</a:t>
            </a:fld>
            <a:endParaRPr lang="en-US" dirty="0"/>
          </a:p>
        </p:txBody>
      </p:sp>
      <p:pic>
        <p:nvPicPr>
          <p:cNvPr id="7" name="Graphic 10">
            <a:extLst>
              <a:ext uri="{FF2B5EF4-FFF2-40B4-BE49-F238E27FC236}">
                <a16:creationId xmlns:a16="http://schemas.microsoft.com/office/drawing/2014/main" id="{1ED8C0AE-C4EB-AED7-5DDB-7E8DBC598A80}"/>
              </a:ext>
            </a:extLst>
          </p:cNvPr>
          <p:cNvPicPr>
            <a:picLocks noChangeAspect="1"/>
          </p:cNvPicPr>
          <p:nvPr/>
        </p:nvPicPr>
        <p:blipFill>
          <a:blip r:embed="rId2"/>
          <a:srcRect/>
          <a:stretch/>
        </p:blipFill>
        <p:spPr>
          <a:xfrm>
            <a:off x="340856" y="759981"/>
            <a:ext cx="8462287" cy="3623538"/>
          </a:xfrm>
          <a:prstGeom prst="rect">
            <a:avLst/>
          </a:prstGeom>
        </p:spPr>
      </p:pic>
    </p:spTree>
    <p:extLst>
      <p:ext uri="{BB962C8B-B14F-4D97-AF65-F5344CB8AC3E}">
        <p14:creationId xmlns:p14="http://schemas.microsoft.com/office/powerpoint/2010/main" val="288505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7A810-C1C6-D07E-42FB-61730383DEC9}"/>
              </a:ext>
            </a:extLst>
          </p:cNvPr>
          <p:cNvSpPr>
            <a:spLocks noGrp="1"/>
          </p:cNvSpPr>
          <p:nvPr>
            <p:ph type="title"/>
          </p:nvPr>
        </p:nvSpPr>
        <p:spPr/>
        <p:txBody>
          <a:bodyPr/>
          <a:lstStyle/>
          <a:p>
            <a:r>
              <a:rPr lang="en-US" dirty="0"/>
              <a:t>Transitioning to token: Token-based AAI</a:t>
            </a:r>
          </a:p>
        </p:txBody>
      </p:sp>
      <p:sp>
        <p:nvSpPr>
          <p:cNvPr id="4" name="Date Placeholder 3">
            <a:extLst>
              <a:ext uri="{FF2B5EF4-FFF2-40B4-BE49-F238E27FC236}">
                <a16:creationId xmlns:a16="http://schemas.microsoft.com/office/drawing/2014/main" id="{3C5A38AB-8C40-8260-94AB-5E55A7B619D8}"/>
              </a:ext>
            </a:extLst>
          </p:cNvPr>
          <p:cNvSpPr>
            <a:spLocks noGrp="1"/>
          </p:cNvSpPr>
          <p:nvPr>
            <p:ph type="dt" sz="half" idx="2"/>
          </p:nvPr>
        </p:nvSpPr>
        <p:spPr/>
        <p:txBody>
          <a:bodyPr/>
          <a:lstStyle/>
          <a:p>
            <a:pPr>
              <a:defRPr/>
            </a:pPr>
            <a:fld id="{4135B3A9-492E-4548-96FD-C9A87924FCA7}" type="datetime1">
              <a:rPr lang="en-US" smtClean="0"/>
              <a:t>12/5/22</a:t>
            </a:fld>
            <a:endParaRPr lang="en-US" dirty="0"/>
          </a:p>
        </p:txBody>
      </p:sp>
      <p:sp>
        <p:nvSpPr>
          <p:cNvPr id="5" name="Footer Placeholder 4">
            <a:extLst>
              <a:ext uri="{FF2B5EF4-FFF2-40B4-BE49-F238E27FC236}">
                <a16:creationId xmlns:a16="http://schemas.microsoft.com/office/drawing/2014/main" id="{6862E914-5621-F998-7F65-4D48B9F9F184}"/>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2940F681-8888-964F-EC2F-1655F87A88E9}"/>
              </a:ext>
            </a:extLst>
          </p:cNvPr>
          <p:cNvSpPr>
            <a:spLocks noGrp="1"/>
          </p:cNvSpPr>
          <p:nvPr>
            <p:ph type="sldNum" sz="quarter" idx="4"/>
          </p:nvPr>
        </p:nvSpPr>
        <p:spPr/>
        <p:txBody>
          <a:bodyPr/>
          <a:lstStyle/>
          <a:p>
            <a:pPr>
              <a:defRPr/>
            </a:pPr>
            <a:fld id="{148C009B-CB69-E04A-B9B3-34B26D69E9CF}" type="slidenum">
              <a:rPr lang="en-US" smtClean="0"/>
              <a:pPr>
                <a:defRPr/>
              </a:pPr>
              <a:t>4</a:t>
            </a:fld>
            <a:endParaRPr lang="en-US" dirty="0"/>
          </a:p>
        </p:txBody>
      </p:sp>
      <p:pic>
        <p:nvPicPr>
          <p:cNvPr id="7" name="Picture 6">
            <a:extLst>
              <a:ext uri="{FF2B5EF4-FFF2-40B4-BE49-F238E27FC236}">
                <a16:creationId xmlns:a16="http://schemas.microsoft.com/office/drawing/2014/main" id="{999E8E9A-6467-8CEA-E09A-90B215CB3F17}"/>
              </a:ext>
            </a:extLst>
          </p:cNvPr>
          <p:cNvPicPr>
            <a:picLocks noChangeAspect="1"/>
          </p:cNvPicPr>
          <p:nvPr/>
        </p:nvPicPr>
        <p:blipFill>
          <a:blip r:embed="rId2"/>
          <a:stretch>
            <a:fillRect/>
          </a:stretch>
        </p:blipFill>
        <p:spPr>
          <a:xfrm>
            <a:off x="889162" y="509722"/>
            <a:ext cx="7545000" cy="4133458"/>
          </a:xfrm>
          <a:prstGeom prst="rect">
            <a:avLst/>
          </a:prstGeom>
        </p:spPr>
      </p:pic>
    </p:spTree>
    <p:extLst>
      <p:ext uri="{BB962C8B-B14F-4D97-AF65-F5344CB8AC3E}">
        <p14:creationId xmlns:p14="http://schemas.microsoft.com/office/powerpoint/2010/main" val="1884203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27A50B-12BD-674A-B8D6-B6B62256F3FB}"/>
              </a:ext>
            </a:extLst>
          </p:cNvPr>
          <p:cNvSpPr>
            <a:spLocks noGrp="1"/>
          </p:cNvSpPr>
          <p:nvPr>
            <p:ph idx="1"/>
          </p:nvPr>
        </p:nvSpPr>
        <p:spPr/>
        <p:txBody>
          <a:bodyPr lIns="0" tIns="0" rIns="0" bIns="0"/>
          <a:lstStyle/>
          <a:p>
            <a:r>
              <a:rPr lang="en-US" dirty="0"/>
              <a:t>New components: </a:t>
            </a:r>
          </a:p>
          <a:p>
            <a:pPr marL="568325" lvl="1"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htgettoken</a:t>
            </a:r>
            <a:r>
              <a:rPr lang="en-US" dirty="0"/>
              <a:t> is a new general-purpose script tool for user interaction with Vault. Replaces </a:t>
            </a:r>
            <a:r>
              <a:rPr lang="en-US" dirty="0" err="1"/>
              <a:t>cigetcert</a:t>
            </a:r>
            <a:r>
              <a:rPr lang="en-US" dirty="0"/>
              <a:t>. </a:t>
            </a:r>
          </a:p>
          <a:p>
            <a:pPr marL="568325" lvl="1" indent="-285750">
              <a:buFont typeface="Arial" panose="020B0604020202020204" pitchFamily="34" charset="0"/>
              <a:buChar char="•"/>
            </a:pPr>
            <a:r>
              <a:rPr lang="en-US" dirty="0" err="1"/>
              <a:t>Hashicorp</a:t>
            </a:r>
            <a:r>
              <a:rPr lang="en-US" dirty="0"/>
              <a:t> Vault as OIDC client: replaces </a:t>
            </a:r>
            <a:r>
              <a:rPr lang="en-US" dirty="0" err="1"/>
              <a:t>MyProxy</a:t>
            </a:r>
            <a:r>
              <a:rPr lang="en-US" dirty="0"/>
              <a:t> in our architecture; </a:t>
            </a:r>
            <a:r>
              <a:rPr lang="en-US" dirty="0" err="1"/>
              <a:t>HTCondor</a:t>
            </a:r>
            <a:r>
              <a:rPr lang="en-US" dirty="0"/>
              <a:t> reads tokens for long-lived jobs from it.</a:t>
            </a:r>
          </a:p>
          <a:p>
            <a:r>
              <a:rPr lang="en-US" dirty="0"/>
              <a:t>FERRY database (contains authorization attributes) is exported to an LDAP instance hosted at </a:t>
            </a:r>
            <a:r>
              <a:rPr lang="en-US" dirty="0" err="1"/>
              <a:t>CILogon</a:t>
            </a:r>
            <a:r>
              <a:rPr lang="en-US" dirty="0"/>
              <a:t>.</a:t>
            </a:r>
          </a:p>
          <a:p>
            <a:r>
              <a:rPr lang="en-US" dirty="0"/>
              <a:t>The OIDC token issuer at </a:t>
            </a:r>
            <a:r>
              <a:rPr lang="en-US" dirty="0" err="1"/>
              <a:t>CILogon</a:t>
            </a:r>
            <a:r>
              <a:rPr lang="en-US" dirty="0"/>
              <a:t> make its decisions based on the information populated in LDAP:</a:t>
            </a:r>
          </a:p>
          <a:p>
            <a:pPr marL="568325" lvl="1" indent="-285750">
              <a:buFont typeface="Arial" panose="020B0604020202020204" pitchFamily="34" charset="0"/>
              <a:buChar char="•"/>
            </a:pPr>
            <a:r>
              <a:rPr lang="en-US" dirty="0"/>
              <a:t>Separate token issuers for international collaborations (VOS) and a shared Token issuer for smaller VOs</a:t>
            </a:r>
          </a:p>
          <a:p>
            <a:pPr marL="568325" lvl="1" indent="-28575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EF98C3B5-00A6-F246-85B5-63AB05C055B5}"/>
              </a:ext>
            </a:extLst>
          </p:cNvPr>
          <p:cNvSpPr>
            <a:spLocks noGrp="1"/>
          </p:cNvSpPr>
          <p:nvPr>
            <p:ph type="title"/>
          </p:nvPr>
        </p:nvSpPr>
        <p:spPr/>
        <p:txBody>
          <a:bodyPr/>
          <a:lstStyle/>
          <a:p>
            <a:r>
              <a:rPr lang="en-US" dirty="0"/>
              <a:t>Current Status</a:t>
            </a:r>
          </a:p>
        </p:txBody>
      </p:sp>
      <p:sp>
        <p:nvSpPr>
          <p:cNvPr id="4" name="Date Placeholder 3">
            <a:extLst>
              <a:ext uri="{FF2B5EF4-FFF2-40B4-BE49-F238E27FC236}">
                <a16:creationId xmlns:a16="http://schemas.microsoft.com/office/drawing/2014/main" id="{F1545B5E-FECC-314E-8EFD-DD506EE97B55}"/>
              </a:ext>
            </a:extLst>
          </p:cNvPr>
          <p:cNvSpPr>
            <a:spLocks noGrp="1"/>
          </p:cNvSpPr>
          <p:nvPr>
            <p:ph type="dt" sz="half" idx="2"/>
          </p:nvPr>
        </p:nvSpPr>
        <p:spPr/>
        <p:txBody>
          <a:bodyPr/>
          <a:lstStyle/>
          <a:p>
            <a:pPr>
              <a:defRPr/>
            </a:pPr>
            <a:fld id="{25659719-E526-4440-8A99-550497D40F6A}" type="datetime1">
              <a:rPr lang="en-US" smtClean="0"/>
              <a:t>12/5/22</a:t>
            </a:fld>
            <a:endParaRPr lang="en-US" dirty="0"/>
          </a:p>
        </p:txBody>
      </p:sp>
      <p:sp>
        <p:nvSpPr>
          <p:cNvPr id="5" name="Footer Placeholder 4">
            <a:extLst>
              <a:ext uri="{FF2B5EF4-FFF2-40B4-BE49-F238E27FC236}">
                <a16:creationId xmlns:a16="http://schemas.microsoft.com/office/drawing/2014/main" id="{D2927A70-A2E9-5E48-A6BA-E6387E798C93}"/>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BFC5449F-5CA5-7745-BCF8-AA6529165CFF}"/>
              </a:ext>
            </a:extLst>
          </p:cNvPr>
          <p:cNvSpPr>
            <a:spLocks noGrp="1"/>
          </p:cNvSpPr>
          <p:nvPr>
            <p:ph type="sldNum" sz="quarter" idx="4"/>
          </p:nvPr>
        </p:nvSpPr>
        <p:spPr/>
        <p:txBody>
          <a:bodyPr/>
          <a:lstStyle/>
          <a:p>
            <a:pPr>
              <a:defRPr/>
            </a:pPr>
            <a:fld id="{148C009B-CB69-E04A-B9B3-34B26D69E9CF}" type="slidenum">
              <a:rPr lang="en-US" smtClean="0"/>
              <a:pPr>
                <a:defRPr/>
              </a:pPr>
              <a:t>5</a:t>
            </a:fld>
            <a:endParaRPr lang="en-US" dirty="0"/>
          </a:p>
        </p:txBody>
      </p:sp>
    </p:spTree>
    <p:extLst>
      <p:ext uri="{BB962C8B-B14F-4D97-AF65-F5344CB8AC3E}">
        <p14:creationId xmlns:p14="http://schemas.microsoft.com/office/powerpoint/2010/main" val="325378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6406A8-7D16-E042-F06C-01062B427A7E}"/>
              </a:ext>
            </a:extLst>
          </p:cNvPr>
          <p:cNvSpPr>
            <a:spLocks noGrp="1"/>
          </p:cNvSpPr>
          <p:nvPr>
            <p:ph idx="1"/>
          </p:nvPr>
        </p:nvSpPr>
        <p:spPr/>
        <p:txBody>
          <a:bodyPr/>
          <a:lstStyle/>
          <a:p>
            <a:r>
              <a:rPr lang="en-US" dirty="0"/>
              <a:t>Integrating token-support into a diverse set of batch management and data transfer tools.</a:t>
            </a:r>
          </a:p>
          <a:p>
            <a:pPr lvl="1"/>
            <a:endParaRPr lang="en-US" dirty="0"/>
          </a:p>
          <a:p>
            <a:r>
              <a:rPr lang="en-US" dirty="0"/>
              <a:t>Multiple token issuers: VOs like DUNE get their own Token issuer. Smaller VOs share a token issuer for Fermilab (as an umbrella VO):</a:t>
            </a:r>
          </a:p>
          <a:p>
            <a:pPr marL="568325" lvl="1" indent="-285750">
              <a:buFont typeface="Arial" panose="020B0604020202020204" pitchFamily="34" charset="0"/>
              <a:buChar char="•"/>
            </a:pPr>
            <a:r>
              <a:rPr lang="en-US" dirty="0"/>
              <a:t>“</a:t>
            </a:r>
            <a:r>
              <a:rPr lang="en-US" dirty="0" err="1">
                <a:latin typeface="Courier New" panose="02070309020205020404" pitchFamily="49" charset="0"/>
                <a:cs typeface="Courier New" panose="02070309020205020404" pitchFamily="49" charset="0"/>
              </a:rPr>
              <a:t>iss</a:t>
            </a:r>
            <a:r>
              <a:rPr lang="en-US" dirty="0"/>
              <a:t>” claim is the same token issuer URL, where to include the </a:t>
            </a:r>
            <a:r>
              <a:rPr lang="en-US" dirty="0" err="1"/>
              <a:t>subVO</a:t>
            </a:r>
            <a:r>
              <a:rPr lang="en-US" dirty="0"/>
              <a:t>?</a:t>
            </a:r>
          </a:p>
          <a:p>
            <a:endParaRPr lang="en-US" dirty="0"/>
          </a:p>
          <a:p>
            <a:pPr marL="515938"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9ED0C77-00DB-68B4-BFEA-A3CE2CD09FC9}"/>
              </a:ext>
            </a:extLst>
          </p:cNvPr>
          <p:cNvSpPr>
            <a:spLocks noGrp="1"/>
          </p:cNvSpPr>
          <p:nvPr>
            <p:ph type="title"/>
          </p:nvPr>
        </p:nvSpPr>
        <p:spPr/>
        <p:txBody>
          <a:bodyPr/>
          <a:lstStyle/>
          <a:p>
            <a:r>
              <a:rPr lang="en-US" dirty="0"/>
              <a:t>Challenges 1/2</a:t>
            </a:r>
          </a:p>
        </p:txBody>
      </p:sp>
      <p:sp>
        <p:nvSpPr>
          <p:cNvPr id="4" name="Date Placeholder 3">
            <a:extLst>
              <a:ext uri="{FF2B5EF4-FFF2-40B4-BE49-F238E27FC236}">
                <a16:creationId xmlns:a16="http://schemas.microsoft.com/office/drawing/2014/main" id="{84512F4D-2AB9-9AD3-0232-32B1B156B36A}"/>
              </a:ext>
            </a:extLst>
          </p:cNvPr>
          <p:cNvSpPr>
            <a:spLocks noGrp="1"/>
          </p:cNvSpPr>
          <p:nvPr>
            <p:ph type="dt" sz="half" idx="2"/>
          </p:nvPr>
        </p:nvSpPr>
        <p:spPr/>
        <p:txBody>
          <a:bodyPr/>
          <a:lstStyle/>
          <a:p>
            <a:pPr>
              <a:defRPr/>
            </a:pPr>
            <a:fld id="{5C35B2DF-093F-9B49-AFA0-7F40287F126F}" type="datetime1">
              <a:rPr lang="en-US" smtClean="0"/>
              <a:t>12/5/22</a:t>
            </a:fld>
            <a:endParaRPr lang="en-US" dirty="0"/>
          </a:p>
        </p:txBody>
      </p:sp>
      <p:sp>
        <p:nvSpPr>
          <p:cNvPr id="5" name="Footer Placeholder 4">
            <a:extLst>
              <a:ext uri="{FF2B5EF4-FFF2-40B4-BE49-F238E27FC236}">
                <a16:creationId xmlns:a16="http://schemas.microsoft.com/office/drawing/2014/main" id="{01E71FD3-5F04-672B-EF89-0C950A3A47F1}"/>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4382A7B2-6836-2A0B-42C0-1C34876F47A0}"/>
              </a:ext>
            </a:extLst>
          </p:cNvPr>
          <p:cNvSpPr>
            <a:spLocks noGrp="1"/>
          </p:cNvSpPr>
          <p:nvPr>
            <p:ph type="sldNum" sz="quarter" idx="4"/>
          </p:nvPr>
        </p:nvSpPr>
        <p:spPr/>
        <p:txBody>
          <a:bodyPr/>
          <a:lstStyle/>
          <a:p>
            <a:pPr>
              <a:defRPr/>
            </a:pPr>
            <a:fld id="{148C009B-CB69-E04A-B9B3-34B26D69E9CF}" type="slidenum">
              <a:rPr lang="en-US" smtClean="0"/>
              <a:pPr>
                <a:defRPr/>
              </a:pPr>
              <a:t>6</a:t>
            </a:fld>
            <a:endParaRPr lang="en-US" dirty="0"/>
          </a:p>
        </p:txBody>
      </p:sp>
      <p:pic>
        <p:nvPicPr>
          <p:cNvPr id="7" name="Picture 6">
            <a:extLst>
              <a:ext uri="{FF2B5EF4-FFF2-40B4-BE49-F238E27FC236}">
                <a16:creationId xmlns:a16="http://schemas.microsoft.com/office/drawing/2014/main" id="{ED1D3AF0-6FEB-643C-D142-3E1B3AF00A70}"/>
              </a:ext>
            </a:extLst>
          </p:cNvPr>
          <p:cNvPicPr>
            <a:picLocks noChangeAspect="1"/>
          </p:cNvPicPr>
          <p:nvPr/>
        </p:nvPicPr>
        <p:blipFill>
          <a:blip r:embed="rId3"/>
          <a:stretch>
            <a:fillRect/>
          </a:stretch>
        </p:blipFill>
        <p:spPr>
          <a:xfrm>
            <a:off x="563436" y="3152817"/>
            <a:ext cx="5296714" cy="418162"/>
          </a:xfrm>
          <a:prstGeom prst="rect">
            <a:avLst/>
          </a:prstGeom>
        </p:spPr>
      </p:pic>
      <p:sp>
        <p:nvSpPr>
          <p:cNvPr id="8" name="TextBox 7">
            <a:extLst>
              <a:ext uri="{FF2B5EF4-FFF2-40B4-BE49-F238E27FC236}">
                <a16:creationId xmlns:a16="http://schemas.microsoft.com/office/drawing/2014/main" id="{F7A29486-F796-6FDE-0ABC-2ACF9CB4A719}"/>
              </a:ext>
            </a:extLst>
          </p:cNvPr>
          <p:cNvSpPr txBox="1"/>
          <p:nvPr/>
        </p:nvSpPr>
        <p:spPr>
          <a:xfrm>
            <a:off x="5935099" y="3100288"/>
            <a:ext cx="3071738" cy="523220"/>
          </a:xfrm>
          <a:prstGeom prst="rect">
            <a:avLst/>
          </a:prstGeom>
          <a:noFill/>
        </p:spPr>
        <p:txBody>
          <a:bodyPr wrap="square" rtlCol="0">
            <a:spAutoFit/>
          </a:bodyPr>
          <a:lstStyle/>
          <a:p>
            <a:r>
              <a:rPr lang="en-US" sz="1400" dirty="0">
                <a:latin typeface="Corbel" panose="020B0503020204020204" pitchFamily="34" charset="0"/>
              </a:rPr>
              <a:t>Same issuer, different roles hence different capabilities and mapping.</a:t>
            </a:r>
          </a:p>
        </p:txBody>
      </p:sp>
    </p:spTree>
    <p:extLst>
      <p:ext uri="{BB962C8B-B14F-4D97-AF65-F5344CB8AC3E}">
        <p14:creationId xmlns:p14="http://schemas.microsoft.com/office/powerpoint/2010/main" val="3736696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6406A8-7D16-E042-F06C-01062B427A7E}"/>
              </a:ext>
            </a:extLst>
          </p:cNvPr>
          <p:cNvSpPr>
            <a:spLocks noGrp="1"/>
          </p:cNvSpPr>
          <p:nvPr>
            <p:ph idx="1"/>
          </p:nvPr>
        </p:nvSpPr>
        <p:spPr/>
        <p:txBody>
          <a:bodyPr/>
          <a:lstStyle/>
          <a:p>
            <a:r>
              <a:rPr lang="en-US" dirty="0"/>
              <a:t>Operating a hybrid environment while enabling experiments data taking and processing schedules: </a:t>
            </a:r>
          </a:p>
          <a:p>
            <a:pPr marL="568325" lvl="1" indent="-285750">
              <a:buFont typeface="Arial" panose="020B0604020202020204" pitchFamily="34" charset="0"/>
              <a:buChar char="•"/>
            </a:pPr>
            <a:r>
              <a:rPr lang="en-US" dirty="0"/>
              <a:t>DUNE has not started yet, but simulations and smaller-scale experimental projects like </a:t>
            </a:r>
            <a:r>
              <a:rPr lang="en-US" dirty="0" err="1"/>
              <a:t>ProtoDUNE</a:t>
            </a:r>
            <a:r>
              <a:rPr lang="en-US" dirty="0"/>
              <a:t> have strict schedules for data processing. </a:t>
            </a:r>
          </a:p>
          <a:p>
            <a:pPr marL="568325" lvl="1" indent="-285750">
              <a:buFont typeface="Arial" panose="020B0604020202020204" pitchFamily="34" charset="0"/>
              <a:buChar char="•"/>
            </a:pPr>
            <a:r>
              <a:rPr lang="en-US" dirty="0"/>
              <a:t>Before transition is completed across the global infrastructure, user jobs will require both credentials: X.509 proxy cert and access token</a:t>
            </a:r>
          </a:p>
          <a:p>
            <a:endParaRPr lang="en-US" dirty="0"/>
          </a:p>
          <a:p>
            <a:pPr marL="515938"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9ED0C77-00DB-68B4-BFEA-A3CE2CD09FC9}"/>
              </a:ext>
            </a:extLst>
          </p:cNvPr>
          <p:cNvSpPr>
            <a:spLocks noGrp="1"/>
          </p:cNvSpPr>
          <p:nvPr>
            <p:ph type="title"/>
          </p:nvPr>
        </p:nvSpPr>
        <p:spPr/>
        <p:txBody>
          <a:bodyPr/>
          <a:lstStyle/>
          <a:p>
            <a:r>
              <a:rPr lang="en-US" dirty="0"/>
              <a:t>Challenges 2/2</a:t>
            </a:r>
          </a:p>
        </p:txBody>
      </p:sp>
      <p:sp>
        <p:nvSpPr>
          <p:cNvPr id="4" name="Date Placeholder 3">
            <a:extLst>
              <a:ext uri="{FF2B5EF4-FFF2-40B4-BE49-F238E27FC236}">
                <a16:creationId xmlns:a16="http://schemas.microsoft.com/office/drawing/2014/main" id="{84512F4D-2AB9-9AD3-0232-32B1B156B36A}"/>
              </a:ext>
            </a:extLst>
          </p:cNvPr>
          <p:cNvSpPr>
            <a:spLocks noGrp="1"/>
          </p:cNvSpPr>
          <p:nvPr>
            <p:ph type="dt" sz="half" idx="2"/>
          </p:nvPr>
        </p:nvSpPr>
        <p:spPr/>
        <p:txBody>
          <a:bodyPr/>
          <a:lstStyle/>
          <a:p>
            <a:pPr>
              <a:defRPr/>
            </a:pPr>
            <a:fld id="{5C35B2DF-093F-9B49-AFA0-7F40287F126F}" type="datetime1">
              <a:rPr lang="en-US" smtClean="0"/>
              <a:t>12/5/22</a:t>
            </a:fld>
            <a:endParaRPr lang="en-US" dirty="0"/>
          </a:p>
        </p:txBody>
      </p:sp>
      <p:sp>
        <p:nvSpPr>
          <p:cNvPr id="5" name="Footer Placeholder 4">
            <a:extLst>
              <a:ext uri="{FF2B5EF4-FFF2-40B4-BE49-F238E27FC236}">
                <a16:creationId xmlns:a16="http://schemas.microsoft.com/office/drawing/2014/main" id="{01E71FD3-5F04-672B-EF89-0C950A3A47F1}"/>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4382A7B2-6836-2A0B-42C0-1C34876F47A0}"/>
              </a:ext>
            </a:extLst>
          </p:cNvPr>
          <p:cNvSpPr>
            <a:spLocks noGrp="1"/>
          </p:cNvSpPr>
          <p:nvPr>
            <p:ph type="sldNum" sz="quarter" idx="4"/>
          </p:nvPr>
        </p:nvSpPr>
        <p:spPr/>
        <p:txBody>
          <a:bodyPr/>
          <a:lstStyle/>
          <a:p>
            <a:pPr>
              <a:defRPr/>
            </a:pPr>
            <a:fld id="{148C009B-CB69-E04A-B9B3-34B26D69E9CF}" type="slidenum">
              <a:rPr lang="en-US" smtClean="0"/>
              <a:pPr>
                <a:defRPr/>
              </a:pPr>
              <a:t>7</a:t>
            </a:fld>
            <a:endParaRPr lang="en-US" dirty="0"/>
          </a:p>
        </p:txBody>
      </p:sp>
    </p:spTree>
    <p:extLst>
      <p:ext uri="{BB962C8B-B14F-4D97-AF65-F5344CB8AC3E}">
        <p14:creationId xmlns:p14="http://schemas.microsoft.com/office/powerpoint/2010/main" val="313113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FB40C-2EA5-3D4C-95FE-EFCB9B623C39}"/>
              </a:ext>
            </a:extLst>
          </p:cNvPr>
          <p:cNvSpPr>
            <a:spLocks noGrp="1"/>
          </p:cNvSpPr>
          <p:nvPr>
            <p:ph idx="1"/>
          </p:nvPr>
        </p:nvSpPr>
        <p:spPr/>
        <p:txBody>
          <a:bodyPr/>
          <a:lstStyle/>
          <a:p>
            <a:r>
              <a:rPr lang="en-US" dirty="0"/>
              <a:t>As Fermilab becomes the host laboratory for international collaborations like DUNE, it is our goal to provide transparent access to computing resources for all of our scientific user community across organizational and national boundaries.</a:t>
            </a:r>
          </a:p>
          <a:p>
            <a:pPr marL="568325" lvl="1" indent="-285750">
              <a:buFont typeface="Arial" panose="020B0604020202020204" pitchFamily="34" charset="0"/>
              <a:buChar char="•"/>
            </a:pPr>
            <a:r>
              <a:rPr lang="en-US" dirty="0"/>
              <a:t>There are simpler use cases than job submission and data transfer that can be easily supported by expanding our federation project. </a:t>
            </a:r>
          </a:p>
        </p:txBody>
      </p:sp>
      <p:sp>
        <p:nvSpPr>
          <p:cNvPr id="3" name="Title 2">
            <a:extLst>
              <a:ext uri="{FF2B5EF4-FFF2-40B4-BE49-F238E27FC236}">
                <a16:creationId xmlns:a16="http://schemas.microsoft.com/office/drawing/2014/main" id="{BB9EE7B0-9703-A949-8CE7-52DC6EE5769A}"/>
              </a:ext>
            </a:extLst>
          </p:cNvPr>
          <p:cNvSpPr>
            <a:spLocks noGrp="1"/>
          </p:cNvSpPr>
          <p:nvPr>
            <p:ph type="title"/>
          </p:nvPr>
        </p:nvSpPr>
        <p:spPr/>
        <p:txBody>
          <a:bodyPr/>
          <a:lstStyle/>
          <a:p>
            <a:r>
              <a:rPr lang="en-US" dirty="0"/>
              <a:t>Future plans and concerns 1/2</a:t>
            </a:r>
          </a:p>
        </p:txBody>
      </p:sp>
      <p:sp>
        <p:nvSpPr>
          <p:cNvPr id="4" name="Date Placeholder 3">
            <a:extLst>
              <a:ext uri="{FF2B5EF4-FFF2-40B4-BE49-F238E27FC236}">
                <a16:creationId xmlns:a16="http://schemas.microsoft.com/office/drawing/2014/main" id="{1FFFDF9C-DB48-3E4F-A7BC-3C6830A794E6}"/>
              </a:ext>
            </a:extLst>
          </p:cNvPr>
          <p:cNvSpPr>
            <a:spLocks noGrp="1"/>
          </p:cNvSpPr>
          <p:nvPr>
            <p:ph type="dt" sz="half" idx="2"/>
          </p:nvPr>
        </p:nvSpPr>
        <p:spPr/>
        <p:txBody>
          <a:bodyPr/>
          <a:lstStyle/>
          <a:p>
            <a:pPr>
              <a:defRPr/>
            </a:pPr>
            <a:fld id="{7C4BD0DB-DD5D-3047-90BE-56BADBB9C96D}" type="datetime1">
              <a:rPr lang="en-US" smtClean="0"/>
              <a:t>12/5/22</a:t>
            </a:fld>
            <a:endParaRPr lang="en-US" dirty="0"/>
          </a:p>
        </p:txBody>
      </p:sp>
      <p:sp>
        <p:nvSpPr>
          <p:cNvPr id="5" name="Footer Placeholder 4">
            <a:extLst>
              <a:ext uri="{FF2B5EF4-FFF2-40B4-BE49-F238E27FC236}">
                <a16:creationId xmlns:a16="http://schemas.microsoft.com/office/drawing/2014/main" id="{E81A5B81-91B0-A644-9E3A-896A6ADCA5E8}"/>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D683A13E-BF5B-6C40-9920-B5A0D8A95D1B}"/>
              </a:ext>
            </a:extLst>
          </p:cNvPr>
          <p:cNvSpPr>
            <a:spLocks noGrp="1"/>
          </p:cNvSpPr>
          <p:nvPr>
            <p:ph type="sldNum" sz="quarter" idx="4"/>
          </p:nvPr>
        </p:nvSpPr>
        <p:spPr/>
        <p:txBody>
          <a:bodyPr/>
          <a:lstStyle/>
          <a:p>
            <a:pPr>
              <a:defRPr/>
            </a:pPr>
            <a:fld id="{148C009B-CB69-E04A-B9B3-34B26D69E9CF}" type="slidenum">
              <a:rPr lang="en-US" smtClean="0"/>
              <a:pPr>
                <a:defRPr/>
              </a:pPr>
              <a:t>8</a:t>
            </a:fld>
            <a:endParaRPr lang="en-US" dirty="0"/>
          </a:p>
        </p:txBody>
      </p:sp>
    </p:spTree>
    <p:extLst>
      <p:ext uri="{BB962C8B-B14F-4D97-AF65-F5344CB8AC3E}">
        <p14:creationId xmlns:p14="http://schemas.microsoft.com/office/powerpoint/2010/main" val="337094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6087BDF-AE54-737E-1E18-50E01D65743F}"/>
              </a:ext>
            </a:extLst>
          </p:cNvPr>
          <p:cNvSpPr>
            <a:spLocks noGrp="1"/>
          </p:cNvSpPr>
          <p:nvPr>
            <p:ph idx="1"/>
          </p:nvPr>
        </p:nvSpPr>
        <p:spPr/>
        <p:txBody>
          <a:bodyPr/>
          <a:lstStyle/>
          <a:p>
            <a:r>
              <a:rPr lang="en-US" dirty="0"/>
              <a:t>The issue of Trust and Cybersecurity: </a:t>
            </a:r>
          </a:p>
          <a:p>
            <a:pPr marL="568325" lvl="1" indent="-285750">
              <a:buFont typeface="Arial" panose="020B0604020202020204" pitchFamily="34" charset="0"/>
              <a:buChar char="•"/>
            </a:pPr>
            <a:r>
              <a:rPr lang="en-US" dirty="0"/>
              <a:t>A subset of NIST CSF cannot be directly applied to scientific computing resources.</a:t>
            </a:r>
          </a:p>
          <a:p>
            <a:pPr marL="568325" lvl="1" indent="-285750">
              <a:buFont typeface="Arial" panose="020B0604020202020204" pitchFamily="34" charset="0"/>
              <a:buChar char="•"/>
            </a:pPr>
            <a:r>
              <a:rPr lang="en-US" dirty="0"/>
              <a:t>Instead, we rely on compensatory controls mainly based on trust: </a:t>
            </a:r>
          </a:p>
          <a:p>
            <a:pPr marL="858837" lvl="2" indent="-285750">
              <a:buFont typeface="Arial" panose="020B0604020202020204" pitchFamily="34" charset="0"/>
              <a:buChar char="•"/>
            </a:pPr>
            <a:r>
              <a:rPr lang="en-US" dirty="0"/>
              <a:t>Protect our resources from cyberattacks enabling reproducible and trustworthy research</a:t>
            </a:r>
          </a:p>
          <a:p>
            <a:pPr marL="858837" lvl="2" indent="-285750">
              <a:buFont typeface="Arial" panose="020B0604020202020204" pitchFamily="34" charset="0"/>
              <a:buChar char="•"/>
            </a:pPr>
            <a:r>
              <a:rPr lang="en-US" dirty="0"/>
              <a:t>Establish acceptable risks levels while operating our computing infrastructure. </a:t>
            </a:r>
          </a:p>
          <a:p>
            <a:r>
              <a:rPr lang="en-US" dirty="0">
                <a:solidFill>
                  <a:schemeClr val="tx2"/>
                </a:solidFill>
              </a:rPr>
              <a:t>“</a:t>
            </a:r>
            <a:r>
              <a:rPr lang="en-US" i="1" dirty="0">
                <a:solidFill>
                  <a:schemeClr val="tx2"/>
                </a:solidFill>
              </a:rPr>
              <a:t>IGTF is uniquely positioned to help in building trust in the R&amp;E community</a:t>
            </a:r>
            <a:r>
              <a:rPr lang="en-US" dirty="0">
                <a:solidFill>
                  <a:schemeClr val="tx2"/>
                </a:solidFill>
              </a:rPr>
              <a:t>”</a:t>
            </a:r>
          </a:p>
          <a:p>
            <a:r>
              <a:rPr lang="en-US" dirty="0">
                <a:solidFill>
                  <a:schemeClr val="tx2"/>
                </a:solidFill>
              </a:rPr>
              <a:t>“</a:t>
            </a:r>
            <a:r>
              <a:rPr lang="en-US" i="1" dirty="0">
                <a:solidFill>
                  <a:schemeClr val="tx2"/>
                </a:solidFill>
              </a:rPr>
              <a:t>Trust is earned by sharing common policies and practices, and is sustained by behaving reliably within a community of practitioners, on behalf of relying parties</a:t>
            </a:r>
            <a:r>
              <a:rPr lang="en-US" dirty="0">
                <a:solidFill>
                  <a:schemeClr val="tx2"/>
                </a:solidFill>
              </a:rPr>
              <a:t>”</a:t>
            </a:r>
          </a:p>
          <a:p>
            <a:r>
              <a:rPr lang="en-US" dirty="0"/>
              <a:t>M-22-09 Federal Zero Trust Strategy: we don’t know yet the impact of ZTA in our cybersecurity posture and controls.</a:t>
            </a:r>
          </a:p>
        </p:txBody>
      </p:sp>
      <p:sp>
        <p:nvSpPr>
          <p:cNvPr id="3" name="Title 2">
            <a:extLst>
              <a:ext uri="{FF2B5EF4-FFF2-40B4-BE49-F238E27FC236}">
                <a16:creationId xmlns:a16="http://schemas.microsoft.com/office/drawing/2014/main" id="{BB9EE7B0-9703-A949-8CE7-52DC6EE5769A}"/>
              </a:ext>
            </a:extLst>
          </p:cNvPr>
          <p:cNvSpPr>
            <a:spLocks noGrp="1"/>
          </p:cNvSpPr>
          <p:nvPr>
            <p:ph type="title"/>
          </p:nvPr>
        </p:nvSpPr>
        <p:spPr/>
        <p:txBody>
          <a:bodyPr/>
          <a:lstStyle/>
          <a:p>
            <a:r>
              <a:rPr lang="en-US" dirty="0"/>
              <a:t>Future plans and concerns 2/2</a:t>
            </a:r>
          </a:p>
        </p:txBody>
      </p:sp>
      <p:sp>
        <p:nvSpPr>
          <p:cNvPr id="4" name="Date Placeholder 3">
            <a:extLst>
              <a:ext uri="{FF2B5EF4-FFF2-40B4-BE49-F238E27FC236}">
                <a16:creationId xmlns:a16="http://schemas.microsoft.com/office/drawing/2014/main" id="{1FFFDF9C-DB48-3E4F-A7BC-3C6830A794E6}"/>
              </a:ext>
            </a:extLst>
          </p:cNvPr>
          <p:cNvSpPr>
            <a:spLocks noGrp="1"/>
          </p:cNvSpPr>
          <p:nvPr>
            <p:ph type="dt" sz="half" idx="2"/>
          </p:nvPr>
        </p:nvSpPr>
        <p:spPr/>
        <p:txBody>
          <a:bodyPr/>
          <a:lstStyle/>
          <a:p>
            <a:pPr>
              <a:defRPr/>
            </a:pPr>
            <a:fld id="{7C4BD0DB-DD5D-3047-90BE-56BADBB9C96D}" type="datetime1">
              <a:rPr lang="en-US" smtClean="0"/>
              <a:t>12/5/22</a:t>
            </a:fld>
            <a:endParaRPr lang="en-US" dirty="0"/>
          </a:p>
        </p:txBody>
      </p:sp>
      <p:sp>
        <p:nvSpPr>
          <p:cNvPr id="5" name="Footer Placeholder 4">
            <a:extLst>
              <a:ext uri="{FF2B5EF4-FFF2-40B4-BE49-F238E27FC236}">
                <a16:creationId xmlns:a16="http://schemas.microsoft.com/office/drawing/2014/main" id="{E81A5B81-91B0-A644-9E3A-896A6ADCA5E8}"/>
              </a:ext>
            </a:extLst>
          </p:cNvPr>
          <p:cNvSpPr>
            <a:spLocks noGrp="1"/>
          </p:cNvSpPr>
          <p:nvPr>
            <p:ph type="ftr" sz="quarter" idx="3"/>
          </p:nvPr>
        </p:nvSpPr>
        <p:spPr/>
        <p:txBody>
          <a:bodyPr/>
          <a:lstStyle/>
          <a:p>
            <a:pPr>
              <a:defRPr/>
            </a:pPr>
            <a:r>
              <a:rPr lang="en-US"/>
              <a:t>J. Teheran | Token-based AAI at Fermilab</a:t>
            </a:r>
            <a:endParaRPr lang="en-US" b="1" dirty="0"/>
          </a:p>
        </p:txBody>
      </p:sp>
      <p:sp>
        <p:nvSpPr>
          <p:cNvPr id="6" name="Slide Number Placeholder 5">
            <a:extLst>
              <a:ext uri="{FF2B5EF4-FFF2-40B4-BE49-F238E27FC236}">
                <a16:creationId xmlns:a16="http://schemas.microsoft.com/office/drawing/2014/main" id="{D683A13E-BF5B-6C40-9920-B5A0D8A95D1B}"/>
              </a:ext>
            </a:extLst>
          </p:cNvPr>
          <p:cNvSpPr>
            <a:spLocks noGrp="1"/>
          </p:cNvSpPr>
          <p:nvPr>
            <p:ph type="sldNum" sz="quarter" idx="4"/>
          </p:nvPr>
        </p:nvSpPr>
        <p:spPr/>
        <p:txBody>
          <a:bodyPr/>
          <a:lstStyle/>
          <a:p>
            <a:pPr>
              <a:defRPr/>
            </a:pPr>
            <a:fld id="{148C009B-CB69-E04A-B9B3-34B26D69E9CF}" type="slidenum">
              <a:rPr lang="en-US" smtClean="0"/>
              <a:pPr>
                <a:defRPr/>
              </a:pPr>
              <a:t>9</a:t>
            </a:fld>
            <a:endParaRPr lang="en-US" dirty="0"/>
          </a:p>
        </p:txBody>
      </p:sp>
      <p:sp>
        <p:nvSpPr>
          <p:cNvPr id="8" name="TextBox 7">
            <a:extLst>
              <a:ext uri="{FF2B5EF4-FFF2-40B4-BE49-F238E27FC236}">
                <a16:creationId xmlns:a16="http://schemas.microsoft.com/office/drawing/2014/main" id="{50B94229-5ED5-16DD-7408-988CCDA37D81}"/>
              </a:ext>
            </a:extLst>
          </p:cNvPr>
          <p:cNvSpPr txBox="1"/>
          <p:nvPr/>
        </p:nvSpPr>
        <p:spPr>
          <a:xfrm>
            <a:off x="242884" y="4369297"/>
            <a:ext cx="8806642" cy="307777"/>
          </a:xfrm>
          <a:prstGeom prst="rect">
            <a:avLst/>
          </a:prstGeom>
          <a:noFill/>
        </p:spPr>
        <p:txBody>
          <a:bodyPr wrap="none" rtlCol="0">
            <a:spAutoFit/>
          </a:bodyPr>
          <a:lstStyle/>
          <a:p>
            <a:r>
              <a:rPr lang="en-US" sz="1400" dirty="0">
                <a:latin typeface="Speak Pro" panose="020F0502020204030204" pitchFamily="34" charset="0"/>
              </a:rPr>
              <a:t>D. Simmel. TAGPMA/IGTF activities in trust of attribute authorities. 16</a:t>
            </a:r>
            <a:r>
              <a:rPr lang="en-US" sz="1400" baseline="30000" dirty="0">
                <a:latin typeface="Speak Pro" panose="020F0502020204030204" pitchFamily="34" charset="0"/>
              </a:rPr>
              <a:t>th</a:t>
            </a:r>
            <a:r>
              <a:rPr lang="en-US" sz="1400" dirty="0">
                <a:latin typeface="Speak Pro" panose="020F0502020204030204" pitchFamily="34" charset="0"/>
              </a:rPr>
              <a:t> FIM4R and TAGPMA. Internet2 </a:t>
            </a:r>
            <a:r>
              <a:rPr lang="en-US" sz="1400" dirty="0" err="1">
                <a:latin typeface="Speak Pro" panose="020F0502020204030204" pitchFamily="34" charset="0"/>
              </a:rPr>
              <a:t>TechEx</a:t>
            </a:r>
            <a:r>
              <a:rPr lang="en-US" sz="1400" dirty="0">
                <a:latin typeface="Speak Pro" panose="020F0502020204030204" pitchFamily="34" charset="0"/>
              </a:rPr>
              <a:t> 2022.</a:t>
            </a:r>
          </a:p>
        </p:txBody>
      </p:sp>
      <p:sp>
        <p:nvSpPr>
          <p:cNvPr id="2" name="TextBox 1">
            <a:extLst>
              <a:ext uri="{FF2B5EF4-FFF2-40B4-BE49-F238E27FC236}">
                <a16:creationId xmlns:a16="http://schemas.microsoft.com/office/drawing/2014/main" id="{FA9A1719-A6B9-079C-2239-6ADA581D8DF0}"/>
              </a:ext>
            </a:extLst>
          </p:cNvPr>
          <p:cNvSpPr txBox="1"/>
          <p:nvPr/>
        </p:nvSpPr>
        <p:spPr>
          <a:xfrm>
            <a:off x="8647889" y="3356043"/>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66323275"/>
      </p:ext>
    </p:extLst>
  </p:cSld>
  <p:clrMapOvr>
    <a:masterClrMapping/>
  </p:clrMapOvr>
</p:sld>
</file>

<file path=ppt/theme/theme1.xml><?xml version="1.0" encoding="utf-8"?>
<a:theme xmlns:a="http://schemas.openxmlformats.org/drawingml/2006/main" name="Fermilab_PPT_090915">
  <a:themeElements>
    <a:clrScheme name="Fermilab 1">
      <a:dk1>
        <a:srgbClr val="003087"/>
      </a:dk1>
      <a:lt1>
        <a:srgbClr val="FFFFFF"/>
      </a:lt1>
      <a:dk2>
        <a:srgbClr val="003087"/>
      </a:dk2>
      <a:lt2>
        <a:srgbClr val="FFFFFF"/>
      </a:lt2>
      <a:accent1>
        <a:srgbClr val="99D6EA"/>
      </a:accent1>
      <a:accent2>
        <a:srgbClr val="DB720C"/>
      </a:accent2>
      <a:accent3>
        <a:srgbClr val="519A24"/>
      </a:accent3>
      <a:accent4>
        <a:srgbClr val="AF272F"/>
      </a:accent4>
      <a:accent5>
        <a:srgbClr val="00B5E2"/>
      </a:accent5>
      <a:accent6>
        <a:srgbClr val="50505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4" id="{CB7ACBD4-1FF4-4C43-816D-7134F0E2B41D}" vid="{8773B698-5E34-8649-83D5-C6AC28019C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Fermilab_PPT_090915</Template>
  <TotalTime>488</TotalTime>
  <Words>748</Words>
  <Application>Microsoft Macintosh PowerPoint</Application>
  <PresentationFormat>On-screen Show (16:9)</PresentationFormat>
  <Paragraphs>83</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Corbel</vt:lpstr>
      <vt:lpstr>Courier New</vt:lpstr>
      <vt:lpstr>Helvetica</vt:lpstr>
      <vt:lpstr>Speak Pro</vt:lpstr>
      <vt:lpstr>Fermilab_PPT_090915</vt:lpstr>
      <vt:lpstr>PowerPoint Presentation</vt:lpstr>
      <vt:lpstr>Context</vt:lpstr>
      <vt:lpstr>Transitioning to tokens: current infrastructure</vt:lpstr>
      <vt:lpstr>Transitioning to token: Token-based AAI</vt:lpstr>
      <vt:lpstr>Current Status</vt:lpstr>
      <vt:lpstr>Challenges 1/2</vt:lpstr>
      <vt:lpstr>Challenges 2/2</vt:lpstr>
      <vt:lpstr>Future plans and concerns 1/2</vt:lpstr>
      <vt:lpstr>Future plans and concerns 2/2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Jeny Teheran</dc:creator>
  <cp:lastModifiedBy>Jeny Teheran</cp:lastModifiedBy>
  <cp:revision>30</cp:revision>
  <cp:lastPrinted>2014-01-20T19:40:21Z</cp:lastPrinted>
  <dcterms:created xsi:type="dcterms:W3CDTF">2022-12-05T22:46:06Z</dcterms:created>
  <dcterms:modified xsi:type="dcterms:W3CDTF">2022-12-06T06:54:49Z</dcterms:modified>
</cp:coreProperties>
</file>